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63" r:id="rId3"/>
    <p:sldId id="284" r:id="rId4"/>
    <p:sldId id="285" r:id="rId5"/>
    <p:sldId id="281" r:id="rId6"/>
    <p:sldId id="282" r:id="rId7"/>
    <p:sldId id="28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4"/>
    <p:restoredTop sz="96291"/>
  </p:normalViewPr>
  <p:slideViewPr>
    <p:cSldViewPr snapToGrid="0" snapToObjects="1">
      <p:cViewPr>
        <p:scale>
          <a:sx n="120" d="100"/>
          <a:sy n="120" d="100"/>
        </p:scale>
        <p:origin x="45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75684-9757-454A-AC53-CA0B31ACF3A4}" type="doc">
      <dgm:prSet loTypeId="urn:microsoft.com/office/officeart/2009/3/layout/SpiralPicture" loCatId="picture" qsTypeId="urn:microsoft.com/office/officeart/2005/8/quickstyle/simple1" qsCatId="simple" csTypeId="urn:microsoft.com/office/officeart/2005/8/colors/accent1_2" csCatId="accent1"/>
      <dgm:spPr/>
    </dgm:pt>
    <dgm:pt modelId="{1394D4AB-6480-4C82-A96A-797C85683922}">
      <dgm:prSet phldrT="[文本]" phldr="1"/>
      <dgm:spPr/>
      <dgm:t>
        <a:bodyPr/>
        <a:lstStyle/>
        <a:p>
          <a:endParaRPr lang="zh-CN" altLang="en-US"/>
        </a:p>
      </dgm:t>
    </dgm:pt>
    <dgm:pt modelId="{8BB5E283-2004-4C4D-8E55-E8610CEAFCB4}" type="parTrans" cxnId="{3A89F161-708F-4BF1-B6F7-5A28F608B58A}">
      <dgm:prSet/>
      <dgm:spPr/>
      <dgm:t>
        <a:bodyPr/>
        <a:lstStyle/>
        <a:p>
          <a:endParaRPr lang="zh-CN" altLang="en-US"/>
        </a:p>
      </dgm:t>
    </dgm:pt>
    <dgm:pt modelId="{F37001F7-45F1-4D81-BED2-00C8466CE09B}" type="sibTrans" cxnId="{3A89F161-708F-4BF1-B6F7-5A28F608B58A}">
      <dgm:prSet/>
      <dgm:spPr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</dgm:spPr>
      <dgm:t>
        <a:bodyPr/>
        <a:lstStyle/>
        <a:p>
          <a:endParaRPr lang="zh-CN" altLang="en-US"/>
        </a:p>
      </dgm:t>
    </dgm:pt>
    <dgm:pt modelId="{5F50A62B-E14E-4419-AC88-A2385EA2D104}">
      <dgm:prSet phldrT="[文本]" phldr="1"/>
      <dgm:spPr/>
      <dgm:t>
        <a:bodyPr/>
        <a:lstStyle/>
        <a:p>
          <a:endParaRPr lang="zh-CN" altLang="en-US"/>
        </a:p>
      </dgm:t>
    </dgm:pt>
    <dgm:pt modelId="{3762B425-7C7B-4823-93BE-22294CFC5B1B}" type="parTrans" cxnId="{5B70701D-0CCA-469E-911C-8D28C5F4FA6B}">
      <dgm:prSet/>
      <dgm:spPr/>
      <dgm:t>
        <a:bodyPr/>
        <a:lstStyle/>
        <a:p>
          <a:endParaRPr lang="zh-CN" altLang="en-US"/>
        </a:p>
      </dgm:t>
    </dgm:pt>
    <dgm:pt modelId="{3FBC528C-AFD8-4EE0-B3F2-81B6E11F97BC}" type="sibTrans" cxnId="{5B70701D-0CCA-469E-911C-8D28C5F4FA6B}">
      <dgm:prSet/>
      <dgm:spPr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96B72CAD-5AFF-43D9-9CD3-0B57C69294AC}">
      <dgm:prSet phldrT="[文本]" phldr="1"/>
      <dgm:spPr/>
      <dgm:t>
        <a:bodyPr/>
        <a:lstStyle/>
        <a:p>
          <a:endParaRPr lang="zh-CN" altLang="en-US"/>
        </a:p>
      </dgm:t>
    </dgm:pt>
    <dgm:pt modelId="{F6120883-7E91-4A75-A189-B9010AD4F5FA}" type="parTrans" cxnId="{0DDA62B0-4D07-49D7-A0F2-2A1AE017D5ED}">
      <dgm:prSet/>
      <dgm:spPr/>
      <dgm:t>
        <a:bodyPr/>
        <a:lstStyle/>
        <a:p>
          <a:endParaRPr lang="zh-CN" altLang="en-US"/>
        </a:p>
      </dgm:t>
    </dgm:pt>
    <dgm:pt modelId="{D52D4798-3FDA-4F6A-965B-DDD84E073F18}" type="sibTrans" cxnId="{0DDA62B0-4D07-49D7-A0F2-2A1AE017D5ED}">
      <dgm:prSet/>
      <dgm:spPr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D44417F2-83B1-4EF7-B140-33B74D60D853}">
      <dgm:prSet phldrT="[文本]" phldr="1"/>
      <dgm:spPr/>
      <dgm:t>
        <a:bodyPr/>
        <a:lstStyle/>
        <a:p>
          <a:endParaRPr lang="zh-CN" altLang="en-US" dirty="0"/>
        </a:p>
      </dgm:t>
    </dgm:pt>
    <dgm:pt modelId="{C364F8D4-B081-4366-BB23-5A47F7941098}" type="parTrans" cxnId="{8309279B-2DD4-4C63-BF18-EE9B6A58FACE}">
      <dgm:prSet/>
      <dgm:spPr/>
      <dgm:t>
        <a:bodyPr/>
        <a:lstStyle/>
        <a:p>
          <a:endParaRPr lang="zh-CN" altLang="en-US"/>
        </a:p>
      </dgm:t>
    </dgm:pt>
    <dgm:pt modelId="{03DB49D1-A305-4CDE-A422-F9C54EA0F806}" type="sibTrans" cxnId="{8309279B-2DD4-4C63-BF18-EE9B6A58FACE}">
      <dgm:prSet/>
      <dgm:spPr>
        <a:blipFill>
          <a:blip xmlns:r="http://schemas.openxmlformats.org/officeDocument/2006/relationships" r:embed="rId4"/>
          <a:srcRect/>
          <a:stretch>
            <a:fillRect t="-1000" b="-1000"/>
          </a:stretch>
        </a:blipFill>
      </dgm:spPr>
      <dgm:t>
        <a:bodyPr/>
        <a:lstStyle/>
        <a:p>
          <a:endParaRPr lang="zh-CN" altLang="en-US"/>
        </a:p>
      </dgm:t>
    </dgm:pt>
    <dgm:pt modelId="{8ECDD4BC-7952-4B60-AE0C-482A81D7EB66}">
      <dgm:prSet phldrT="[文本]" phldr="1"/>
      <dgm:spPr/>
      <dgm:t>
        <a:bodyPr/>
        <a:lstStyle/>
        <a:p>
          <a:endParaRPr lang="zh-CN" altLang="en-US"/>
        </a:p>
      </dgm:t>
    </dgm:pt>
    <dgm:pt modelId="{084108FA-EF1D-4929-AFD1-33FF8CE23D88}" type="sibTrans" cxnId="{F1B2EF49-3F06-418E-8B39-2BC40AA661D9}">
      <dgm:prSet/>
      <dgm:spPr>
        <a:blipFill>
          <a:blip xmlns:r="http://schemas.openxmlformats.org/officeDocument/2006/relationships" r:embed="rId5"/>
          <a:srcRect/>
          <a:stretch>
            <a:fillRect l="-39000" r="-39000"/>
          </a:stretch>
        </a:blipFill>
      </dgm:spPr>
      <dgm:t>
        <a:bodyPr/>
        <a:lstStyle/>
        <a:p>
          <a:endParaRPr lang="zh-CN" altLang="en-US"/>
        </a:p>
      </dgm:t>
    </dgm:pt>
    <dgm:pt modelId="{EBE0264D-A448-4D27-AE96-48AD2C40D774}" type="parTrans" cxnId="{F1B2EF49-3F06-418E-8B39-2BC40AA661D9}">
      <dgm:prSet/>
      <dgm:spPr/>
      <dgm:t>
        <a:bodyPr/>
        <a:lstStyle/>
        <a:p>
          <a:endParaRPr lang="zh-CN" altLang="en-US"/>
        </a:p>
      </dgm:t>
    </dgm:pt>
    <dgm:pt modelId="{898D5AA9-73E9-4666-9B87-457F4C7BA7E9}" type="pres">
      <dgm:prSet presAssocID="{90075684-9757-454A-AC53-CA0B31ACF3A4}" presName="Name0" presStyleCnt="0">
        <dgm:presLayoutVars>
          <dgm:chMax val="5"/>
          <dgm:dir/>
        </dgm:presLayoutVars>
      </dgm:prSet>
      <dgm:spPr/>
    </dgm:pt>
    <dgm:pt modelId="{8C4DD5DE-21A0-4C3A-9406-F858A1A98DCD}" type="pres">
      <dgm:prSet presAssocID="{90075684-9757-454A-AC53-CA0B31ACF3A4}" presName="picts" presStyleCnt="0"/>
      <dgm:spPr/>
    </dgm:pt>
    <dgm:pt modelId="{4DE4A054-6213-4905-A7DB-E344B2A12265}" type="pres">
      <dgm:prSet presAssocID="{90075684-9757-454A-AC53-CA0B31ACF3A4}" presName="space1" presStyleCnt="0"/>
      <dgm:spPr/>
    </dgm:pt>
    <dgm:pt modelId="{34B4ED5A-B58D-4C69-BE65-AE27C0C443DF}" type="pres">
      <dgm:prSet presAssocID="{90075684-9757-454A-AC53-CA0B31ACF3A4}" presName="space2" presStyleCnt="0"/>
      <dgm:spPr/>
    </dgm:pt>
    <dgm:pt modelId="{BA9A280D-6B4D-4F68-A794-4CD4ABA448BC}" type="pres">
      <dgm:prSet presAssocID="{F37001F7-45F1-4D81-BED2-00C8466CE09B}" presName="pictA1" presStyleCnt="0"/>
      <dgm:spPr/>
    </dgm:pt>
    <dgm:pt modelId="{38E3FD1F-48B1-472B-AE88-D613AC453EC5}" type="pres">
      <dgm:prSet presAssocID="{F37001F7-45F1-4D81-BED2-00C8466CE09B}" presName="imageRepeatNode" presStyleLbl="alignNode1" presStyleIdx="0" presStyleCnt="5"/>
      <dgm:spPr/>
    </dgm:pt>
    <dgm:pt modelId="{ABE4025E-BE39-4A67-9025-7BC20A38761B}" type="pres">
      <dgm:prSet presAssocID="{F37001F7-45F1-4D81-BED2-00C8466CE09B}" presName="oneDotPict" presStyleCnt="0"/>
      <dgm:spPr/>
    </dgm:pt>
    <dgm:pt modelId="{6A991181-3F7F-4F0B-B36C-0D723C4639A4}" type="pres">
      <dgm:prSet presAssocID="{F37001F7-45F1-4D81-BED2-00C8466CE09B}" presName="dotPict_11" presStyleLbl="solidFgAcc1" presStyleIdx="0" presStyleCnt="30"/>
      <dgm:spPr/>
    </dgm:pt>
    <dgm:pt modelId="{ECBB77FE-A503-4955-8CD7-AB6D5C8D2E9A}" type="pres">
      <dgm:prSet presAssocID="{3FBC528C-AFD8-4EE0-B3F2-81B6E11F97BC}" presName="pictA2" presStyleCnt="0"/>
      <dgm:spPr/>
    </dgm:pt>
    <dgm:pt modelId="{3D9C313E-9201-40D3-B700-690131CEF183}" type="pres">
      <dgm:prSet presAssocID="{3FBC528C-AFD8-4EE0-B3F2-81B6E11F97BC}" presName="imageRepeatNode" presStyleLbl="alignNode1" presStyleIdx="1" presStyleCnt="5"/>
      <dgm:spPr/>
    </dgm:pt>
    <dgm:pt modelId="{9E04F724-5747-43D6-8967-AA762D82EC98}" type="pres">
      <dgm:prSet presAssocID="{3FBC528C-AFD8-4EE0-B3F2-81B6E11F97BC}" presName="twoDotsPict" presStyleCnt="0"/>
      <dgm:spPr/>
    </dgm:pt>
    <dgm:pt modelId="{DE50C983-DCD3-44D4-8D67-A3ED149206FA}" type="pres">
      <dgm:prSet presAssocID="{3FBC528C-AFD8-4EE0-B3F2-81B6E11F97BC}" presName="dotPict_21" presStyleLbl="solidFgAcc1" presStyleIdx="1" presStyleCnt="30"/>
      <dgm:spPr/>
    </dgm:pt>
    <dgm:pt modelId="{535D7C42-812C-47A9-8828-08D05D74C304}" type="pres">
      <dgm:prSet presAssocID="{3FBC528C-AFD8-4EE0-B3F2-81B6E11F97BC}" presName="dotPict_22" presStyleLbl="solidFgAcc1" presStyleIdx="2" presStyleCnt="30"/>
      <dgm:spPr/>
    </dgm:pt>
    <dgm:pt modelId="{33AD9BC9-05FE-4099-BAF2-C3640A952B66}" type="pres">
      <dgm:prSet presAssocID="{D52D4798-3FDA-4F6A-965B-DDD84E073F18}" presName="pictA3" presStyleCnt="0"/>
      <dgm:spPr/>
    </dgm:pt>
    <dgm:pt modelId="{DDDD73D3-6FF4-423C-A071-82A2C1DF2640}" type="pres">
      <dgm:prSet presAssocID="{D52D4798-3FDA-4F6A-965B-DDD84E073F18}" presName="imageRepeatNode" presStyleLbl="alignNode1" presStyleIdx="2" presStyleCnt="5"/>
      <dgm:spPr/>
    </dgm:pt>
    <dgm:pt modelId="{4E73DF35-E13C-43EE-8D7C-6133BA9072E4}" type="pres">
      <dgm:prSet presAssocID="{D52D4798-3FDA-4F6A-965B-DDD84E073F18}" presName="threeDotsPict" presStyleCnt="0"/>
      <dgm:spPr/>
    </dgm:pt>
    <dgm:pt modelId="{F0748720-68D5-455C-B3B8-7B6D9DBF2BEC}" type="pres">
      <dgm:prSet presAssocID="{D52D4798-3FDA-4F6A-965B-DDD84E073F18}" presName="dotPict_31" presStyleLbl="solidFgAcc1" presStyleIdx="3" presStyleCnt="30"/>
      <dgm:spPr/>
    </dgm:pt>
    <dgm:pt modelId="{C8FD8640-B338-4119-9D4A-77F237B3706A}" type="pres">
      <dgm:prSet presAssocID="{D52D4798-3FDA-4F6A-965B-DDD84E073F18}" presName="dotPict_32" presStyleLbl="solidFgAcc1" presStyleIdx="4" presStyleCnt="30"/>
      <dgm:spPr/>
    </dgm:pt>
    <dgm:pt modelId="{A9FC4470-A79E-4252-8B75-749D3D5452B9}" type="pres">
      <dgm:prSet presAssocID="{D52D4798-3FDA-4F6A-965B-DDD84E073F18}" presName="dotPict_33" presStyleLbl="solidFgAcc1" presStyleIdx="5" presStyleCnt="30"/>
      <dgm:spPr/>
    </dgm:pt>
    <dgm:pt modelId="{A4876DAD-CD65-4C74-9235-4BE64A31B9AC}" type="pres">
      <dgm:prSet presAssocID="{084108FA-EF1D-4929-AFD1-33FF8CE23D88}" presName="pictA4" presStyleCnt="0"/>
      <dgm:spPr/>
    </dgm:pt>
    <dgm:pt modelId="{C33A79A8-F5D3-46EA-A2AB-AA8094D30DD9}" type="pres">
      <dgm:prSet presAssocID="{084108FA-EF1D-4929-AFD1-33FF8CE23D88}" presName="imageRepeatNode" presStyleLbl="alignNode1" presStyleIdx="3" presStyleCnt="5"/>
      <dgm:spPr/>
    </dgm:pt>
    <dgm:pt modelId="{254BC0EC-BF3B-41DA-8C37-291CE236D8F7}" type="pres">
      <dgm:prSet presAssocID="{084108FA-EF1D-4929-AFD1-33FF8CE23D88}" presName="fourDotsPict" presStyleCnt="0"/>
      <dgm:spPr/>
    </dgm:pt>
    <dgm:pt modelId="{5A3A4876-2B97-404E-AE03-F361BCEDE654}" type="pres">
      <dgm:prSet presAssocID="{084108FA-EF1D-4929-AFD1-33FF8CE23D88}" presName="dotPict_41" presStyleLbl="solidFgAcc1" presStyleIdx="6" presStyleCnt="30"/>
      <dgm:spPr/>
    </dgm:pt>
    <dgm:pt modelId="{5A1B6089-AA90-488F-A064-D86896F418D5}" type="pres">
      <dgm:prSet presAssocID="{084108FA-EF1D-4929-AFD1-33FF8CE23D88}" presName="dotPict_42" presStyleLbl="solidFgAcc1" presStyleIdx="7" presStyleCnt="30"/>
      <dgm:spPr/>
    </dgm:pt>
    <dgm:pt modelId="{FEEF7913-8D56-455C-B822-CB0F792E07A2}" type="pres">
      <dgm:prSet presAssocID="{084108FA-EF1D-4929-AFD1-33FF8CE23D88}" presName="dotPict_43" presStyleLbl="solidFgAcc1" presStyleIdx="8" presStyleCnt="30"/>
      <dgm:spPr/>
    </dgm:pt>
    <dgm:pt modelId="{46071234-80F5-441B-A312-0F095A86CF02}" type="pres">
      <dgm:prSet presAssocID="{084108FA-EF1D-4929-AFD1-33FF8CE23D88}" presName="dotPict_44" presStyleLbl="solidFgAcc1" presStyleIdx="9" presStyleCnt="30"/>
      <dgm:spPr/>
    </dgm:pt>
    <dgm:pt modelId="{6188AF56-FF63-4E12-9ABF-FB3BAE36F22F}" type="pres">
      <dgm:prSet presAssocID="{03DB49D1-A305-4CDE-A422-F9C54EA0F806}" presName="pictA5" presStyleCnt="0"/>
      <dgm:spPr/>
    </dgm:pt>
    <dgm:pt modelId="{D78C5C78-DED4-4DF4-BCB5-AE3FEDA6B215}" type="pres">
      <dgm:prSet presAssocID="{03DB49D1-A305-4CDE-A422-F9C54EA0F806}" presName="imageRepeatNode" presStyleLbl="alignNode1" presStyleIdx="4" presStyleCnt="5"/>
      <dgm:spPr/>
    </dgm:pt>
    <dgm:pt modelId="{E91E7DC4-308B-4914-92F7-601D9011D262}" type="pres">
      <dgm:prSet presAssocID="{03DB49D1-A305-4CDE-A422-F9C54EA0F806}" presName="fiveDotsPict" presStyleCnt="0"/>
      <dgm:spPr/>
    </dgm:pt>
    <dgm:pt modelId="{512C02BC-223E-4F62-B28A-91BF968A7D49}" type="pres">
      <dgm:prSet presAssocID="{03DB49D1-A305-4CDE-A422-F9C54EA0F806}" presName="dotPict_51" presStyleLbl="solidFgAcc1" presStyleIdx="10" presStyleCnt="30"/>
      <dgm:spPr/>
    </dgm:pt>
    <dgm:pt modelId="{8B3A7308-2A5D-4487-98A5-FCFC6746D6EB}" type="pres">
      <dgm:prSet presAssocID="{03DB49D1-A305-4CDE-A422-F9C54EA0F806}" presName="dotPict_52" presStyleLbl="solidFgAcc1" presStyleIdx="11" presStyleCnt="30"/>
      <dgm:spPr/>
    </dgm:pt>
    <dgm:pt modelId="{789116E3-6FCE-49A4-B173-F688083223F6}" type="pres">
      <dgm:prSet presAssocID="{03DB49D1-A305-4CDE-A422-F9C54EA0F806}" presName="dotPict_53" presStyleLbl="solidFgAcc1" presStyleIdx="12" presStyleCnt="30"/>
      <dgm:spPr/>
    </dgm:pt>
    <dgm:pt modelId="{3F0221AC-4D57-4E43-8E7D-1602D54F08D6}" type="pres">
      <dgm:prSet presAssocID="{03DB49D1-A305-4CDE-A422-F9C54EA0F806}" presName="dotPict_54" presStyleLbl="solidFgAcc1" presStyleIdx="13" presStyleCnt="30"/>
      <dgm:spPr/>
    </dgm:pt>
    <dgm:pt modelId="{C0786FCE-9408-4023-BAB2-E8E9E2231630}" type="pres">
      <dgm:prSet presAssocID="{03DB49D1-A305-4CDE-A422-F9C54EA0F806}" presName="dotPict_55" presStyleLbl="solidFgAcc1" presStyleIdx="14" presStyleCnt="30"/>
      <dgm:spPr/>
    </dgm:pt>
    <dgm:pt modelId="{96FFABA1-A6A0-4996-B37E-4397C29CF858}" type="pres">
      <dgm:prSet presAssocID="{90075684-9757-454A-AC53-CA0B31ACF3A4}" presName="txLine" presStyleCnt="0"/>
      <dgm:spPr/>
    </dgm:pt>
    <dgm:pt modelId="{8AF7352C-2E48-4865-BFC3-B91E11656073}" type="pres">
      <dgm:prSet presAssocID="{1394D4AB-6480-4C82-A96A-797C85683922}" presName="oneDotTx" presStyleCnt="0"/>
      <dgm:spPr/>
    </dgm:pt>
    <dgm:pt modelId="{02B8B318-989A-4ED4-816A-0E92089DA71C}" type="pres">
      <dgm:prSet presAssocID="{1394D4AB-6480-4C82-A96A-797C85683922}" presName="dotTx_11" presStyleLbl="solidFgAcc1" presStyleIdx="15" presStyleCnt="30"/>
      <dgm:spPr/>
    </dgm:pt>
    <dgm:pt modelId="{5275D124-08C4-42BE-898C-8AE7791B1DCC}" type="pres">
      <dgm:prSet presAssocID="{1394D4AB-6480-4C82-A96A-797C85683922}" presName="Name37" presStyleLbl="revTx" presStyleIdx="0" presStyleCnt="5">
        <dgm:presLayoutVars>
          <dgm:bulletEnabled val="1"/>
        </dgm:presLayoutVars>
      </dgm:prSet>
      <dgm:spPr/>
    </dgm:pt>
    <dgm:pt modelId="{EC265C76-C0CE-4F10-B8E5-783C2CD647E2}" type="pres">
      <dgm:prSet presAssocID="{5F50A62B-E14E-4419-AC88-A2385EA2D104}" presName="twoDotsTx" presStyleCnt="0"/>
      <dgm:spPr/>
    </dgm:pt>
    <dgm:pt modelId="{7A443B5B-1AD2-4C98-9DFD-F291F44B49B5}" type="pres">
      <dgm:prSet presAssocID="{5F50A62B-E14E-4419-AC88-A2385EA2D104}" presName="dotTx_21" presStyleLbl="solidFgAcc1" presStyleIdx="16" presStyleCnt="30"/>
      <dgm:spPr/>
    </dgm:pt>
    <dgm:pt modelId="{11D64726-7438-4276-9715-EA402D98BE5E}" type="pres">
      <dgm:prSet presAssocID="{5F50A62B-E14E-4419-AC88-A2385EA2D104}" presName="dotTx_22" presStyleLbl="solidFgAcc1" presStyleIdx="17" presStyleCnt="30"/>
      <dgm:spPr/>
    </dgm:pt>
    <dgm:pt modelId="{B6C812AE-D6CA-4C28-A8B5-12AFF4E7D9DF}" type="pres">
      <dgm:prSet presAssocID="{5F50A62B-E14E-4419-AC88-A2385EA2D104}" presName="Name39" presStyleLbl="revTx" presStyleIdx="1" presStyleCnt="5">
        <dgm:presLayoutVars>
          <dgm:bulletEnabled val="1"/>
        </dgm:presLayoutVars>
      </dgm:prSet>
      <dgm:spPr/>
    </dgm:pt>
    <dgm:pt modelId="{C445FB98-4DC4-4716-96DC-76E74CA3619B}" type="pres">
      <dgm:prSet presAssocID="{96B72CAD-5AFF-43D9-9CD3-0B57C69294AC}" presName="threeDotsTx" presStyleCnt="0"/>
      <dgm:spPr/>
    </dgm:pt>
    <dgm:pt modelId="{CE077CD2-2739-48A6-BBB4-44BCF407E39D}" type="pres">
      <dgm:prSet presAssocID="{96B72CAD-5AFF-43D9-9CD3-0B57C69294AC}" presName="dotTx_31" presStyleLbl="solidFgAcc1" presStyleIdx="18" presStyleCnt="30"/>
      <dgm:spPr/>
    </dgm:pt>
    <dgm:pt modelId="{4E148EFD-9553-42A8-99C8-92C82BA09DF6}" type="pres">
      <dgm:prSet presAssocID="{96B72CAD-5AFF-43D9-9CD3-0B57C69294AC}" presName="dotTx_32" presStyleLbl="solidFgAcc1" presStyleIdx="19" presStyleCnt="30"/>
      <dgm:spPr/>
    </dgm:pt>
    <dgm:pt modelId="{0F1098CF-F8F2-4681-BF25-30707FF25C54}" type="pres">
      <dgm:prSet presAssocID="{96B72CAD-5AFF-43D9-9CD3-0B57C69294AC}" presName="dotTx_33" presStyleLbl="solidFgAcc1" presStyleIdx="20" presStyleCnt="30"/>
      <dgm:spPr/>
    </dgm:pt>
    <dgm:pt modelId="{6575CCF5-9621-4577-AFA0-B005AC9FA682}" type="pres">
      <dgm:prSet presAssocID="{96B72CAD-5AFF-43D9-9CD3-0B57C69294AC}" presName="Name41" presStyleLbl="revTx" presStyleIdx="2" presStyleCnt="5">
        <dgm:presLayoutVars>
          <dgm:bulletEnabled val="1"/>
        </dgm:presLayoutVars>
      </dgm:prSet>
      <dgm:spPr/>
    </dgm:pt>
    <dgm:pt modelId="{09AA0220-BF31-4AD5-AAAB-E2D05B1CB57B}" type="pres">
      <dgm:prSet presAssocID="{8ECDD4BC-7952-4B60-AE0C-482A81D7EB66}" presName="fourDotsTx" presStyleCnt="0"/>
      <dgm:spPr/>
    </dgm:pt>
    <dgm:pt modelId="{12CFC769-89C1-4EEB-9A0C-FA1335A464E7}" type="pres">
      <dgm:prSet presAssocID="{8ECDD4BC-7952-4B60-AE0C-482A81D7EB66}" presName="dotTx_41" presStyleLbl="solidFgAcc1" presStyleIdx="21" presStyleCnt="30"/>
      <dgm:spPr/>
    </dgm:pt>
    <dgm:pt modelId="{35A34FCB-1FBD-45DB-8DBD-2A40124894F1}" type="pres">
      <dgm:prSet presAssocID="{8ECDD4BC-7952-4B60-AE0C-482A81D7EB66}" presName="dotTx_42" presStyleLbl="solidFgAcc1" presStyleIdx="22" presStyleCnt="30"/>
      <dgm:spPr/>
    </dgm:pt>
    <dgm:pt modelId="{194C7FEE-8B66-431D-ACD7-A1C6532CAA27}" type="pres">
      <dgm:prSet presAssocID="{8ECDD4BC-7952-4B60-AE0C-482A81D7EB66}" presName="dotTx_43" presStyleLbl="solidFgAcc1" presStyleIdx="23" presStyleCnt="30"/>
      <dgm:spPr/>
    </dgm:pt>
    <dgm:pt modelId="{B512FF4C-76E6-4BB2-8F96-5BDCF3FC692F}" type="pres">
      <dgm:prSet presAssocID="{8ECDD4BC-7952-4B60-AE0C-482A81D7EB66}" presName="dotTx_44" presStyleLbl="solidFgAcc1" presStyleIdx="24" presStyleCnt="30"/>
      <dgm:spPr/>
    </dgm:pt>
    <dgm:pt modelId="{E5034255-E8B1-4BEA-A566-4860D13FE897}" type="pres">
      <dgm:prSet presAssocID="{8ECDD4BC-7952-4B60-AE0C-482A81D7EB66}" presName="Name43" presStyleLbl="revTx" presStyleIdx="3" presStyleCnt="5">
        <dgm:presLayoutVars>
          <dgm:bulletEnabled val="1"/>
        </dgm:presLayoutVars>
      </dgm:prSet>
      <dgm:spPr/>
    </dgm:pt>
    <dgm:pt modelId="{89D1D5A1-EE85-499C-9670-0AB6B225F3E8}" type="pres">
      <dgm:prSet presAssocID="{D44417F2-83B1-4EF7-B140-33B74D60D853}" presName="fiveDotsTx" presStyleCnt="0"/>
      <dgm:spPr/>
    </dgm:pt>
    <dgm:pt modelId="{89E1A425-728D-416D-8161-976EA3FE5533}" type="pres">
      <dgm:prSet presAssocID="{D44417F2-83B1-4EF7-B140-33B74D60D853}" presName="dotTx_51" presStyleLbl="solidFgAcc1" presStyleIdx="25" presStyleCnt="30"/>
      <dgm:spPr/>
    </dgm:pt>
    <dgm:pt modelId="{535B0DA6-07A3-4BFB-A7B6-BE67714D64C1}" type="pres">
      <dgm:prSet presAssocID="{D44417F2-83B1-4EF7-B140-33B74D60D853}" presName="dotTx_52" presStyleLbl="solidFgAcc1" presStyleIdx="26" presStyleCnt="30"/>
      <dgm:spPr/>
    </dgm:pt>
    <dgm:pt modelId="{9D9CEEBA-3BC7-45BD-931F-81F753A2D65A}" type="pres">
      <dgm:prSet presAssocID="{D44417F2-83B1-4EF7-B140-33B74D60D853}" presName="dotTx_53" presStyleLbl="solidFgAcc1" presStyleIdx="27" presStyleCnt="30"/>
      <dgm:spPr/>
    </dgm:pt>
    <dgm:pt modelId="{1008C2CD-C370-4EDD-B1D9-B0E455034AE5}" type="pres">
      <dgm:prSet presAssocID="{D44417F2-83B1-4EF7-B140-33B74D60D853}" presName="dotTx_54" presStyleLbl="solidFgAcc1" presStyleIdx="28" presStyleCnt="30"/>
      <dgm:spPr/>
    </dgm:pt>
    <dgm:pt modelId="{9630E7EF-D87B-49DF-A55A-5C2449589FBC}" type="pres">
      <dgm:prSet presAssocID="{D44417F2-83B1-4EF7-B140-33B74D60D853}" presName="dotTx_55" presStyleLbl="solidFgAcc1" presStyleIdx="29" presStyleCnt="30"/>
      <dgm:spPr/>
    </dgm:pt>
    <dgm:pt modelId="{6DF54D4F-41A2-45FD-B123-6CFD281C2ADA}" type="pres">
      <dgm:prSet presAssocID="{D44417F2-83B1-4EF7-B140-33B74D60D853}" presName="Name45" presStyleLbl="revTx" presStyleIdx="4" presStyleCnt="5">
        <dgm:presLayoutVars>
          <dgm:bulletEnabled val="1"/>
        </dgm:presLayoutVars>
      </dgm:prSet>
      <dgm:spPr/>
    </dgm:pt>
  </dgm:ptLst>
  <dgm:cxnLst>
    <dgm:cxn modelId="{63295D15-FF0A-46A2-9771-A71AFCE85936}" type="presOf" srcId="{084108FA-EF1D-4929-AFD1-33FF8CE23D88}" destId="{C33A79A8-F5D3-46EA-A2AB-AA8094D30DD9}" srcOrd="0" destOrd="0" presId="urn:microsoft.com/office/officeart/2009/3/layout/SpiralPicture"/>
    <dgm:cxn modelId="{5B70701D-0CCA-469E-911C-8D28C5F4FA6B}" srcId="{90075684-9757-454A-AC53-CA0B31ACF3A4}" destId="{5F50A62B-E14E-4419-AC88-A2385EA2D104}" srcOrd="1" destOrd="0" parTransId="{3762B425-7C7B-4823-93BE-22294CFC5B1B}" sibTransId="{3FBC528C-AFD8-4EE0-B3F2-81B6E11F97BC}"/>
    <dgm:cxn modelId="{91662327-DB50-47BB-BAFD-6C21E2FE396E}" type="presOf" srcId="{D44417F2-83B1-4EF7-B140-33B74D60D853}" destId="{6DF54D4F-41A2-45FD-B123-6CFD281C2ADA}" srcOrd="0" destOrd="0" presId="urn:microsoft.com/office/officeart/2009/3/layout/SpiralPicture"/>
    <dgm:cxn modelId="{226CAE27-2BB5-4A64-AEEB-5C9AEAB9B28D}" type="presOf" srcId="{8ECDD4BC-7952-4B60-AE0C-482A81D7EB66}" destId="{E5034255-E8B1-4BEA-A566-4860D13FE897}" srcOrd="0" destOrd="0" presId="urn:microsoft.com/office/officeart/2009/3/layout/SpiralPicture"/>
    <dgm:cxn modelId="{5C03D03A-12F9-4A3F-A3F7-7FB3AD91C48E}" type="presOf" srcId="{96B72CAD-5AFF-43D9-9CD3-0B57C69294AC}" destId="{6575CCF5-9621-4577-AFA0-B005AC9FA682}" srcOrd="0" destOrd="0" presId="urn:microsoft.com/office/officeart/2009/3/layout/SpiralPicture"/>
    <dgm:cxn modelId="{9E276B41-63CF-4A6C-A594-4698E50BC0E0}" type="presOf" srcId="{1394D4AB-6480-4C82-A96A-797C85683922}" destId="{5275D124-08C4-42BE-898C-8AE7791B1DCC}" srcOrd="0" destOrd="0" presId="urn:microsoft.com/office/officeart/2009/3/layout/SpiralPicture"/>
    <dgm:cxn modelId="{3A89F161-708F-4BF1-B6F7-5A28F608B58A}" srcId="{90075684-9757-454A-AC53-CA0B31ACF3A4}" destId="{1394D4AB-6480-4C82-A96A-797C85683922}" srcOrd="0" destOrd="0" parTransId="{8BB5E283-2004-4C4D-8E55-E8610CEAFCB4}" sibTransId="{F37001F7-45F1-4D81-BED2-00C8466CE09B}"/>
    <dgm:cxn modelId="{F1B2EF49-3F06-418E-8B39-2BC40AA661D9}" srcId="{90075684-9757-454A-AC53-CA0B31ACF3A4}" destId="{8ECDD4BC-7952-4B60-AE0C-482A81D7EB66}" srcOrd="3" destOrd="0" parTransId="{EBE0264D-A448-4D27-AE96-48AD2C40D774}" sibTransId="{084108FA-EF1D-4929-AFD1-33FF8CE23D88}"/>
    <dgm:cxn modelId="{05731950-40EB-4314-9161-EA2179F46F08}" type="presOf" srcId="{3FBC528C-AFD8-4EE0-B3F2-81B6E11F97BC}" destId="{3D9C313E-9201-40D3-B700-690131CEF183}" srcOrd="0" destOrd="0" presId="urn:microsoft.com/office/officeart/2009/3/layout/SpiralPicture"/>
    <dgm:cxn modelId="{99BA6E88-573F-4FF5-AD49-76F6C08C3A78}" type="presOf" srcId="{D52D4798-3FDA-4F6A-965B-DDD84E073F18}" destId="{DDDD73D3-6FF4-423C-A071-82A2C1DF2640}" srcOrd="0" destOrd="0" presId="urn:microsoft.com/office/officeart/2009/3/layout/SpiralPicture"/>
    <dgm:cxn modelId="{8309279B-2DD4-4C63-BF18-EE9B6A58FACE}" srcId="{90075684-9757-454A-AC53-CA0B31ACF3A4}" destId="{D44417F2-83B1-4EF7-B140-33B74D60D853}" srcOrd="4" destOrd="0" parTransId="{C364F8D4-B081-4366-BB23-5A47F7941098}" sibTransId="{03DB49D1-A305-4CDE-A422-F9C54EA0F806}"/>
    <dgm:cxn modelId="{166E1E9C-4BC7-4EF0-861D-CA39118730AF}" type="presOf" srcId="{90075684-9757-454A-AC53-CA0B31ACF3A4}" destId="{898D5AA9-73E9-4666-9B87-457F4C7BA7E9}" srcOrd="0" destOrd="0" presId="urn:microsoft.com/office/officeart/2009/3/layout/SpiralPicture"/>
    <dgm:cxn modelId="{93BBEFA3-AEEC-447F-ADFD-21A87FD52AD6}" type="presOf" srcId="{03DB49D1-A305-4CDE-A422-F9C54EA0F806}" destId="{D78C5C78-DED4-4DF4-BCB5-AE3FEDA6B215}" srcOrd="0" destOrd="0" presId="urn:microsoft.com/office/officeart/2009/3/layout/SpiralPicture"/>
    <dgm:cxn modelId="{0DDA62B0-4D07-49D7-A0F2-2A1AE017D5ED}" srcId="{90075684-9757-454A-AC53-CA0B31ACF3A4}" destId="{96B72CAD-5AFF-43D9-9CD3-0B57C69294AC}" srcOrd="2" destOrd="0" parTransId="{F6120883-7E91-4A75-A189-B9010AD4F5FA}" sibTransId="{D52D4798-3FDA-4F6A-965B-DDD84E073F18}"/>
    <dgm:cxn modelId="{7886C3B2-089C-427D-B33C-8ABB79ADDDB0}" type="presOf" srcId="{F37001F7-45F1-4D81-BED2-00C8466CE09B}" destId="{38E3FD1F-48B1-472B-AE88-D613AC453EC5}" srcOrd="0" destOrd="0" presId="urn:microsoft.com/office/officeart/2009/3/layout/SpiralPicture"/>
    <dgm:cxn modelId="{C3801BDA-8CE0-4372-96B9-EB493F7D968A}" type="presOf" srcId="{5F50A62B-E14E-4419-AC88-A2385EA2D104}" destId="{B6C812AE-D6CA-4C28-A8B5-12AFF4E7D9DF}" srcOrd="0" destOrd="0" presId="urn:microsoft.com/office/officeart/2009/3/layout/SpiralPicture"/>
    <dgm:cxn modelId="{9F065921-2B2E-4F31-9C76-167F893642B7}" type="presParOf" srcId="{898D5AA9-73E9-4666-9B87-457F4C7BA7E9}" destId="{8C4DD5DE-21A0-4C3A-9406-F858A1A98DCD}" srcOrd="0" destOrd="0" presId="urn:microsoft.com/office/officeart/2009/3/layout/SpiralPicture"/>
    <dgm:cxn modelId="{DEBA2998-4B94-4AD3-BF17-861A0FE6C6F7}" type="presParOf" srcId="{8C4DD5DE-21A0-4C3A-9406-F858A1A98DCD}" destId="{4DE4A054-6213-4905-A7DB-E344B2A12265}" srcOrd="0" destOrd="0" presId="urn:microsoft.com/office/officeart/2009/3/layout/SpiralPicture"/>
    <dgm:cxn modelId="{08D14FF8-A1A2-45CA-A258-5B4435079B49}" type="presParOf" srcId="{8C4DD5DE-21A0-4C3A-9406-F858A1A98DCD}" destId="{34B4ED5A-B58D-4C69-BE65-AE27C0C443DF}" srcOrd="1" destOrd="0" presId="urn:microsoft.com/office/officeart/2009/3/layout/SpiralPicture"/>
    <dgm:cxn modelId="{04388676-4C63-4632-999D-7284A30423CB}" type="presParOf" srcId="{8C4DD5DE-21A0-4C3A-9406-F858A1A98DCD}" destId="{BA9A280D-6B4D-4F68-A794-4CD4ABA448BC}" srcOrd="2" destOrd="0" presId="urn:microsoft.com/office/officeart/2009/3/layout/SpiralPicture"/>
    <dgm:cxn modelId="{8A3EBF8D-7936-4AC9-A89E-D6247D919F1F}" type="presParOf" srcId="{BA9A280D-6B4D-4F68-A794-4CD4ABA448BC}" destId="{38E3FD1F-48B1-472B-AE88-D613AC453EC5}" srcOrd="0" destOrd="0" presId="urn:microsoft.com/office/officeart/2009/3/layout/SpiralPicture"/>
    <dgm:cxn modelId="{0EBC8026-F84D-4376-82BF-265AF8D8E154}" type="presParOf" srcId="{8C4DD5DE-21A0-4C3A-9406-F858A1A98DCD}" destId="{ABE4025E-BE39-4A67-9025-7BC20A38761B}" srcOrd="3" destOrd="0" presId="urn:microsoft.com/office/officeart/2009/3/layout/SpiralPicture"/>
    <dgm:cxn modelId="{713FC4A8-7983-4DB0-9C62-F65F0661211D}" type="presParOf" srcId="{ABE4025E-BE39-4A67-9025-7BC20A38761B}" destId="{6A991181-3F7F-4F0B-B36C-0D723C4639A4}" srcOrd="0" destOrd="0" presId="urn:microsoft.com/office/officeart/2009/3/layout/SpiralPicture"/>
    <dgm:cxn modelId="{02404F5D-560E-4CBE-A8E8-E004652A65D8}" type="presParOf" srcId="{8C4DD5DE-21A0-4C3A-9406-F858A1A98DCD}" destId="{ECBB77FE-A503-4955-8CD7-AB6D5C8D2E9A}" srcOrd="4" destOrd="0" presId="urn:microsoft.com/office/officeart/2009/3/layout/SpiralPicture"/>
    <dgm:cxn modelId="{0BDEE957-8FEE-4218-A22E-4B8C4DADE247}" type="presParOf" srcId="{ECBB77FE-A503-4955-8CD7-AB6D5C8D2E9A}" destId="{3D9C313E-9201-40D3-B700-690131CEF183}" srcOrd="0" destOrd="0" presId="urn:microsoft.com/office/officeart/2009/3/layout/SpiralPicture"/>
    <dgm:cxn modelId="{9DF2A563-B558-4689-884A-1F32883E87BC}" type="presParOf" srcId="{8C4DD5DE-21A0-4C3A-9406-F858A1A98DCD}" destId="{9E04F724-5747-43D6-8967-AA762D82EC98}" srcOrd="5" destOrd="0" presId="urn:microsoft.com/office/officeart/2009/3/layout/SpiralPicture"/>
    <dgm:cxn modelId="{49EE5A7E-1426-40B8-AE7D-4ABBB5E7B7DA}" type="presParOf" srcId="{9E04F724-5747-43D6-8967-AA762D82EC98}" destId="{DE50C983-DCD3-44D4-8D67-A3ED149206FA}" srcOrd="0" destOrd="0" presId="urn:microsoft.com/office/officeart/2009/3/layout/SpiralPicture"/>
    <dgm:cxn modelId="{F1DA148E-6BCF-41A7-AEEF-3BF932AA6990}" type="presParOf" srcId="{9E04F724-5747-43D6-8967-AA762D82EC98}" destId="{535D7C42-812C-47A9-8828-08D05D74C304}" srcOrd="1" destOrd="0" presId="urn:microsoft.com/office/officeart/2009/3/layout/SpiralPicture"/>
    <dgm:cxn modelId="{1D6279A8-A62A-4659-B05A-7DCB935D87B8}" type="presParOf" srcId="{8C4DD5DE-21A0-4C3A-9406-F858A1A98DCD}" destId="{33AD9BC9-05FE-4099-BAF2-C3640A952B66}" srcOrd="6" destOrd="0" presId="urn:microsoft.com/office/officeart/2009/3/layout/SpiralPicture"/>
    <dgm:cxn modelId="{A14B5D68-2F9B-4B2A-8080-E2B2E6829315}" type="presParOf" srcId="{33AD9BC9-05FE-4099-BAF2-C3640A952B66}" destId="{DDDD73D3-6FF4-423C-A071-82A2C1DF2640}" srcOrd="0" destOrd="0" presId="urn:microsoft.com/office/officeart/2009/3/layout/SpiralPicture"/>
    <dgm:cxn modelId="{1E8DB305-8D25-47F9-8BC2-7D4FF5DAD48C}" type="presParOf" srcId="{8C4DD5DE-21A0-4C3A-9406-F858A1A98DCD}" destId="{4E73DF35-E13C-43EE-8D7C-6133BA9072E4}" srcOrd="7" destOrd="0" presId="urn:microsoft.com/office/officeart/2009/3/layout/SpiralPicture"/>
    <dgm:cxn modelId="{315372FC-5621-4FB3-BBFA-4B8BDAE66389}" type="presParOf" srcId="{4E73DF35-E13C-43EE-8D7C-6133BA9072E4}" destId="{F0748720-68D5-455C-B3B8-7B6D9DBF2BEC}" srcOrd="0" destOrd="0" presId="urn:microsoft.com/office/officeart/2009/3/layout/SpiralPicture"/>
    <dgm:cxn modelId="{04D1507C-1B84-4F49-91E0-80D28A1FA24D}" type="presParOf" srcId="{4E73DF35-E13C-43EE-8D7C-6133BA9072E4}" destId="{C8FD8640-B338-4119-9D4A-77F237B3706A}" srcOrd="1" destOrd="0" presId="urn:microsoft.com/office/officeart/2009/3/layout/SpiralPicture"/>
    <dgm:cxn modelId="{A3313D87-0FB9-4435-9F18-E1A68B9D81C1}" type="presParOf" srcId="{4E73DF35-E13C-43EE-8D7C-6133BA9072E4}" destId="{A9FC4470-A79E-4252-8B75-749D3D5452B9}" srcOrd="2" destOrd="0" presId="urn:microsoft.com/office/officeart/2009/3/layout/SpiralPicture"/>
    <dgm:cxn modelId="{91B1C525-5FBD-421B-AC92-BF098C67B1D7}" type="presParOf" srcId="{8C4DD5DE-21A0-4C3A-9406-F858A1A98DCD}" destId="{A4876DAD-CD65-4C74-9235-4BE64A31B9AC}" srcOrd="8" destOrd="0" presId="urn:microsoft.com/office/officeart/2009/3/layout/SpiralPicture"/>
    <dgm:cxn modelId="{CE8D21B5-7F35-42D7-B08B-CE2253C3C6CB}" type="presParOf" srcId="{A4876DAD-CD65-4C74-9235-4BE64A31B9AC}" destId="{C33A79A8-F5D3-46EA-A2AB-AA8094D30DD9}" srcOrd="0" destOrd="0" presId="urn:microsoft.com/office/officeart/2009/3/layout/SpiralPicture"/>
    <dgm:cxn modelId="{6ED5B941-BED5-44CD-8056-BCEB1A7F4CF7}" type="presParOf" srcId="{8C4DD5DE-21A0-4C3A-9406-F858A1A98DCD}" destId="{254BC0EC-BF3B-41DA-8C37-291CE236D8F7}" srcOrd="9" destOrd="0" presId="urn:microsoft.com/office/officeart/2009/3/layout/SpiralPicture"/>
    <dgm:cxn modelId="{828A842C-B921-4BF0-B66F-102548EB63F9}" type="presParOf" srcId="{254BC0EC-BF3B-41DA-8C37-291CE236D8F7}" destId="{5A3A4876-2B97-404E-AE03-F361BCEDE654}" srcOrd="0" destOrd="0" presId="urn:microsoft.com/office/officeart/2009/3/layout/SpiralPicture"/>
    <dgm:cxn modelId="{6DEAD8DC-9A65-444D-9364-AAAA555BBE15}" type="presParOf" srcId="{254BC0EC-BF3B-41DA-8C37-291CE236D8F7}" destId="{5A1B6089-AA90-488F-A064-D86896F418D5}" srcOrd="1" destOrd="0" presId="urn:microsoft.com/office/officeart/2009/3/layout/SpiralPicture"/>
    <dgm:cxn modelId="{9546ED3A-A633-4FB9-8778-04F7056E5F57}" type="presParOf" srcId="{254BC0EC-BF3B-41DA-8C37-291CE236D8F7}" destId="{FEEF7913-8D56-455C-B822-CB0F792E07A2}" srcOrd="2" destOrd="0" presId="urn:microsoft.com/office/officeart/2009/3/layout/SpiralPicture"/>
    <dgm:cxn modelId="{D95DA503-5B67-4963-BC38-061201052E02}" type="presParOf" srcId="{254BC0EC-BF3B-41DA-8C37-291CE236D8F7}" destId="{46071234-80F5-441B-A312-0F095A86CF02}" srcOrd="3" destOrd="0" presId="urn:microsoft.com/office/officeart/2009/3/layout/SpiralPicture"/>
    <dgm:cxn modelId="{0888D8ED-CC0D-4933-93EA-BE22F7ADDD4C}" type="presParOf" srcId="{8C4DD5DE-21A0-4C3A-9406-F858A1A98DCD}" destId="{6188AF56-FF63-4E12-9ABF-FB3BAE36F22F}" srcOrd="10" destOrd="0" presId="urn:microsoft.com/office/officeart/2009/3/layout/SpiralPicture"/>
    <dgm:cxn modelId="{2BD87BB4-D244-45F1-BAB1-DBFEE183257A}" type="presParOf" srcId="{6188AF56-FF63-4E12-9ABF-FB3BAE36F22F}" destId="{D78C5C78-DED4-4DF4-BCB5-AE3FEDA6B215}" srcOrd="0" destOrd="0" presId="urn:microsoft.com/office/officeart/2009/3/layout/SpiralPicture"/>
    <dgm:cxn modelId="{5A09A7C1-DAB6-46B5-9091-BEA2066EBD7C}" type="presParOf" srcId="{8C4DD5DE-21A0-4C3A-9406-F858A1A98DCD}" destId="{E91E7DC4-308B-4914-92F7-601D9011D262}" srcOrd="11" destOrd="0" presId="urn:microsoft.com/office/officeart/2009/3/layout/SpiralPicture"/>
    <dgm:cxn modelId="{7D8F9E62-63B8-4C47-8846-6A417054D583}" type="presParOf" srcId="{E91E7DC4-308B-4914-92F7-601D9011D262}" destId="{512C02BC-223E-4F62-B28A-91BF968A7D49}" srcOrd="0" destOrd="0" presId="urn:microsoft.com/office/officeart/2009/3/layout/SpiralPicture"/>
    <dgm:cxn modelId="{88041C65-9A7D-4B64-A252-2A85640D450F}" type="presParOf" srcId="{E91E7DC4-308B-4914-92F7-601D9011D262}" destId="{8B3A7308-2A5D-4487-98A5-FCFC6746D6EB}" srcOrd="1" destOrd="0" presId="urn:microsoft.com/office/officeart/2009/3/layout/SpiralPicture"/>
    <dgm:cxn modelId="{1275850C-6759-4542-8E6F-DB5E02B1809D}" type="presParOf" srcId="{E91E7DC4-308B-4914-92F7-601D9011D262}" destId="{789116E3-6FCE-49A4-B173-F688083223F6}" srcOrd="2" destOrd="0" presId="urn:microsoft.com/office/officeart/2009/3/layout/SpiralPicture"/>
    <dgm:cxn modelId="{14D96B9B-F55A-4607-8D74-445A0ABEF51C}" type="presParOf" srcId="{E91E7DC4-308B-4914-92F7-601D9011D262}" destId="{3F0221AC-4D57-4E43-8E7D-1602D54F08D6}" srcOrd="3" destOrd="0" presId="urn:microsoft.com/office/officeart/2009/3/layout/SpiralPicture"/>
    <dgm:cxn modelId="{A25B2432-BFAE-417D-B54C-701FAC53973E}" type="presParOf" srcId="{E91E7DC4-308B-4914-92F7-601D9011D262}" destId="{C0786FCE-9408-4023-BAB2-E8E9E2231630}" srcOrd="4" destOrd="0" presId="urn:microsoft.com/office/officeart/2009/3/layout/SpiralPicture"/>
    <dgm:cxn modelId="{459A4B8F-7D08-400A-B047-7D379AFE3902}" type="presParOf" srcId="{898D5AA9-73E9-4666-9B87-457F4C7BA7E9}" destId="{96FFABA1-A6A0-4996-B37E-4397C29CF858}" srcOrd="1" destOrd="0" presId="urn:microsoft.com/office/officeart/2009/3/layout/SpiralPicture"/>
    <dgm:cxn modelId="{778C427C-767A-447B-88F8-A608F7A21880}" type="presParOf" srcId="{96FFABA1-A6A0-4996-B37E-4397C29CF858}" destId="{8AF7352C-2E48-4865-BFC3-B91E11656073}" srcOrd="0" destOrd="0" presId="urn:microsoft.com/office/officeart/2009/3/layout/SpiralPicture"/>
    <dgm:cxn modelId="{A7F3F49C-B0C1-4162-9E36-4A992D50685F}" type="presParOf" srcId="{8AF7352C-2E48-4865-BFC3-B91E11656073}" destId="{02B8B318-989A-4ED4-816A-0E92089DA71C}" srcOrd="0" destOrd="0" presId="urn:microsoft.com/office/officeart/2009/3/layout/SpiralPicture"/>
    <dgm:cxn modelId="{BCCCDA60-2EE3-49BF-B013-BC12045613CF}" type="presParOf" srcId="{96FFABA1-A6A0-4996-B37E-4397C29CF858}" destId="{5275D124-08C4-42BE-898C-8AE7791B1DCC}" srcOrd="1" destOrd="0" presId="urn:microsoft.com/office/officeart/2009/3/layout/SpiralPicture"/>
    <dgm:cxn modelId="{28296B5C-FE67-4C09-BBF2-BF39696D87C2}" type="presParOf" srcId="{96FFABA1-A6A0-4996-B37E-4397C29CF858}" destId="{EC265C76-C0CE-4F10-B8E5-783C2CD647E2}" srcOrd="2" destOrd="0" presId="urn:microsoft.com/office/officeart/2009/3/layout/SpiralPicture"/>
    <dgm:cxn modelId="{7AC6F1D0-158A-4678-8861-4F5D6BF74C93}" type="presParOf" srcId="{EC265C76-C0CE-4F10-B8E5-783C2CD647E2}" destId="{7A443B5B-1AD2-4C98-9DFD-F291F44B49B5}" srcOrd="0" destOrd="0" presId="urn:microsoft.com/office/officeart/2009/3/layout/SpiralPicture"/>
    <dgm:cxn modelId="{5A265358-39BD-4B1F-809D-BA118F5F805A}" type="presParOf" srcId="{EC265C76-C0CE-4F10-B8E5-783C2CD647E2}" destId="{11D64726-7438-4276-9715-EA402D98BE5E}" srcOrd="1" destOrd="0" presId="urn:microsoft.com/office/officeart/2009/3/layout/SpiralPicture"/>
    <dgm:cxn modelId="{2E0CEA28-77BC-4F91-BB66-1C720263DEE5}" type="presParOf" srcId="{96FFABA1-A6A0-4996-B37E-4397C29CF858}" destId="{B6C812AE-D6CA-4C28-A8B5-12AFF4E7D9DF}" srcOrd="3" destOrd="0" presId="urn:microsoft.com/office/officeart/2009/3/layout/SpiralPicture"/>
    <dgm:cxn modelId="{84A5A0E1-CDAA-4C19-8F08-83A092669CE9}" type="presParOf" srcId="{96FFABA1-A6A0-4996-B37E-4397C29CF858}" destId="{C445FB98-4DC4-4716-96DC-76E74CA3619B}" srcOrd="4" destOrd="0" presId="urn:microsoft.com/office/officeart/2009/3/layout/SpiralPicture"/>
    <dgm:cxn modelId="{CB1B61F6-175A-477E-B508-2AB86BC3C4EB}" type="presParOf" srcId="{C445FB98-4DC4-4716-96DC-76E74CA3619B}" destId="{CE077CD2-2739-48A6-BBB4-44BCF407E39D}" srcOrd="0" destOrd="0" presId="urn:microsoft.com/office/officeart/2009/3/layout/SpiralPicture"/>
    <dgm:cxn modelId="{025B7A26-686D-49A1-A984-F64DAEA7CD25}" type="presParOf" srcId="{C445FB98-4DC4-4716-96DC-76E74CA3619B}" destId="{4E148EFD-9553-42A8-99C8-92C82BA09DF6}" srcOrd="1" destOrd="0" presId="urn:microsoft.com/office/officeart/2009/3/layout/SpiralPicture"/>
    <dgm:cxn modelId="{F59CDEF8-9E8B-4169-A90F-3ACC7B93CEE8}" type="presParOf" srcId="{C445FB98-4DC4-4716-96DC-76E74CA3619B}" destId="{0F1098CF-F8F2-4681-BF25-30707FF25C54}" srcOrd="2" destOrd="0" presId="urn:microsoft.com/office/officeart/2009/3/layout/SpiralPicture"/>
    <dgm:cxn modelId="{0D49BDC1-E516-47CF-A532-C21F08DDB19D}" type="presParOf" srcId="{96FFABA1-A6A0-4996-B37E-4397C29CF858}" destId="{6575CCF5-9621-4577-AFA0-B005AC9FA682}" srcOrd="5" destOrd="0" presId="urn:microsoft.com/office/officeart/2009/3/layout/SpiralPicture"/>
    <dgm:cxn modelId="{F1CBCBA9-B43D-48B2-8A03-1E5C90781D28}" type="presParOf" srcId="{96FFABA1-A6A0-4996-B37E-4397C29CF858}" destId="{09AA0220-BF31-4AD5-AAAB-E2D05B1CB57B}" srcOrd="6" destOrd="0" presId="urn:microsoft.com/office/officeart/2009/3/layout/SpiralPicture"/>
    <dgm:cxn modelId="{EE5E41CA-C07E-400A-AACD-BB2CD08F2A39}" type="presParOf" srcId="{09AA0220-BF31-4AD5-AAAB-E2D05B1CB57B}" destId="{12CFC769-89C1-4EEB-9A0C-FA1335A464E7}" srcOrd="0" destOrd="0" presId="urn:microsoft.com/office/officeart/2009/3/layout/SpiralPicture"/>
    <dgm:cxn modelId="{8B7F569A-521A-49C1-86C7-E99D54819243}" type="presParOf" srcId="{09AA0220-BF31-4AD5-AAAB-E2D05B1CB57B}" destId="{35A34FCB-1FBD-45DB-8DBD-2A40124894F1}" srcOrd="1" destOrd="0" presId="urn:microsoft.com/office/officeart/2009/3/layout/SpiralPicture"/>
    <dgm:cxn modelId="{D269DCA8-2338-4DDE-8CB2-8BDF0F944616}" type="presParOf" srcId="{09AA0220-BF31-4AD5-AAAB-E2D05B1CB57B}" destId="{194C7FEE-8B66-431D-ACD7-A1C6532CAA27}" srcOrd="2" destOrd="0" presId="urn:microsoft.com/office/officeart/2009/3/layout/SpiralPicture"/>
    <dgm:cxn modelId="{D29D3D65-A142-4D75-828A-73EB7172C6CE}" type="presParOf" srcId="{09AA0220-BF31-4AD5-AAAB-E2D05B1CB57B}" destId="{B512FF4C-76E6-4BB2-8F96-5BDCF3FC692F}" srcOrd="3" destOrd="0" presId="urn:microsoft.com/office/officeart/2009/3/layout/SpiralPicture"/>
    <dgm:cxn modelId="{86F4CFA0-1680-4DB2-A6EA-675CA8B968D3}" type="presParOf" srcId="{96FFABA1-A6A0-4996-B37E-4397C29CF858}" destId="{E5034255-E8B1-4BEA-A566-4860D13FE897}" srcOrd="7" destOrd="0" presId="urn:microsoft.com/office/officeart/2009/3/layout/SpiralPicture"/>
    <dgm:cxn modelId="{BA93E476-9D87-411D-8071-2EE3D626021E}" type="presParOf" srcId="{96FFABA1-A6A0-4996-B37E-4397C29CF858}" destId="{89D1D5A1-EE85-499C-9670-0AB6B225F3E8}" srcOrd="8" destOrd="0" presId="urn:microsoft.com/office/officeart/2009/3/layout/SpiralPicture"/>
    <dgm:cxn modelId="{E765F700-4745-4EB6-8B27-F825B4FB50D8}" type="presParOf" srcId="{89D1D5A1-EE85-499C-9670-0AB6B225F3E8}" destId="{89E1A425-728D-416D-8161-976EA3FE5533}" srcOrd="0" destOrd="0" presId="urn:microsoft.com/office/officeart/2009/3/layout/SpiralPicture"/>
    <dgm:cxn modelId="{80B0DACF-956B-400A-A4B0-B560ADBEF576}" type="presParOf" srcId="{89D1D5A1-EE85-499C-9670-0AB6B225F3E8}" destId="{535B0DA6-07A3-4BFB-A7B6-BE67714D64C1}" srcOrd="1" destOrd="0" presId="urn:microsoft.com/office/officeart/2009/3/layout/SpiralPicture"/>
    <dgm:cxn modelId="{326C81F9-F3A1-4EE4-9BF8-A28E0973779E}" type="presParOf" srcId="{89D1D5A1-EE85-499C-9670-0AB6B225F3E8}" destId="{9D9CEEBA-3BC7-45BD-931F-81F753A2D65A}" srcOrd="2" destOrd="0" presId="urn:microsoft.com/office/officeart/2009/3/layout/SpiralPicture"/>
    <dgm:cxn modelId="{9A256AF2-CD30-479C-BEDA-BF063CD8AB0F}" type="presParOf" srcId="{89D1D5A1-EE85-499C-9670-0AB6B225F3E8}" destId="{1008C2CD-C370-4EDD-B1D9-B0E455034AE5}" srcOrd="3" destOrd="0" presId="urn:microsoft.com/office/officeart/2009/3/layout/SpiralPicture"/>
    <dgm:cxn modelId="{EC6EEF78-82AE-477F-AFC7-7D1229B71D60}" type="presParOf" srcId="{89D1D5A1-EE85-499C-9670-0AB6B225F3E8}" destId="{9630E7EF-D87B-49DF-A55A-5C2449589FBC}" srcOrd="4" destOrd="0" presId="urn:microsoft.com/office/officeart/2009/3/layout/SpiralPicture"/>
    <dgm:cxn modelId="{3D36107B-01BF-4379-873C-EA5ABC6CD8D2}" type="presParOf" srcId="{96FFABA1-A6A0-4996-B37E-4397C29CF858}" destId="{6DF54D4F-41A2-45FD-B123-6CFD281C2ADA}" srcOrd="9" destOrd="0" presId="urn:microsoft.com/office/officeart/2009/3/layout/SpiralPictur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E3FD1F-48B1-472B-AE88-D613AC453EC5}">
      <dsp:nvSpPr>
        <dsp:cNvPr id="0" name=""/>
        <dsp:cNvSpPr/>
      </dsp:nvSpPr>
      <dsp:spPr>
        <a:xfrm>
          <a:off x="921162" y="0"/>
          <a:ext cx="5376168" cy="5376168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 l="-30000" r="-30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991181-3F7F-4F0B-B36C-0D723C4639A4}">
      <dsp:nvSpPr>
        <dsp:cNvPr id="0" name=""/>
        <dsp:cNvSpPr/>
      </dsp:nvSpPr>
      <dsp:spPr>
        <a:xfrm>
          <a:off x="6112344" y="519118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C313E-9201-40D3-B700-690131CEF183}">
      <dsp:nvSpPr>
        <dsp:cNvPr id="0" name=""/>
        <dsp:cNvSpPr/>
      </dsp:nvSpPr>
      <dsp:spPr>
        <a:xfrm>
          <a:off x="6410403" y="0"/>
          <a:ext cx="3268710" cy="3268710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0C983-DCD3-44D4-8D67-A3ED149206FA}">
      <dsp:nvSpPr>
        <dsp:cNvPr id="0" name=""/>
        <dsp:cNvSpPr/>
      </dsp:nvSpPr>
      <dsp:spPr>
        <a:xfrm>
          <a:off x="9355387" y="308372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D7C42-812C-47A9-8828-08D05D74C304}">
      <dsp:nvSpPr>
        <dsp:cNvPr id="0" name=""/>
        <dsp:cNvSpPr/>
      </dsp:nvSpPr>
      <dsp:spPr>
        <a:xfrm>
          <a:off x="9494127" y="308372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DD73D3-6FF4-423C-A071-82A2C1DF2640}">
      <dsp:nvSpPr>
        <dsp:cNvPr id="0" name=""/>
        <dsp:cNvSpPr/>
      </dsp:nvSpPr>
      <dsp:spPr>
        <a:xfrm>
          <a:off x="7684555" y="3381609"/>
          <a:ext cx="1994558" cy="1994558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748720-68D5-455C-B3B8-7B6D9DBF2BEC}">
      <dsp:nvSpPr>
        <dsp:cNvPr id="0" name=""/>
        <dsp:cNvSpPr/>
      </dsp:nvSpPr>
      <dsp:spPr>
        <a:xfrm>
          <a:off x="9286018" y="519118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FD8640-B338-4119-9D4A-77F237B3706A}">
      <dsp:nvSpPr>
        <dsp:cNvPr id="0" name=""/>
        <dsp:cNvSpPr/>
      </dsp:nvSpPr>
      <dsp:spPr>
        <a:xfrm>
          <a:off x="9390072" y="5087126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FC4470-A79E-4252-8B75-749D3D5452B9}">
      <dsp:nvSpPr>
        <dsp:cNvPr id="0" name=""/>
        <dsp:cNvSpPr/>
      </dsp:nvSpPr>
      <dsp:spPr>
        <a:xfrm>
          <a:off x="9494127" y="4983072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3A79A8-F5D3-46EA-A2AB-AA8094D30DD9}">
      <dsp:nvSpPr>
        <dsp:cNvPr id="0" name=""/>
        <dsp:cNvSpPr/>
      </dsp:nvSpPr>
      <dsp:spPr>
        <a:xfrm>
          <a:off x="6410403" y="4214915"/>
          <a:ext cx="1161252" cy="1161252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 l="-39000" r="-39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A4876-2B97-404E-AE03-F361BCEDE654}">
      <dsp:nvSpPr>
        <dsp:cNvPr id="0" name=""/>
        <dsp:cNvSpPr/>
      </dsp:nvSpPr>
      <dsp:spPr>
        <a:xfrm>
          <a:off x="7247930" y="505244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B6089-AA90-488F-A064-D86896F418D5}">
      <dsp:nvSpPr>
        <dsp:cNvPr id="0" name=""/>
        <dsp:cNvSpPr/>
      </dsp:nvSpPr>
      <dsp:spPr>
        <a:xfrm>
          <a:off x="7386669" y="505244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EF7913-8D56-455C-B822-CB0F792E07A2}">
      <dsp:nvSpPr>
        <dsp:cNvPr id="0" name=""/>
        <dsp:cNvSpPr/>
      </dsp:nvSpPr>
      <dsp:spPr>
        <a:xfrm>
          <a:off x="7247930" y="519118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071234-80F5-441B-A312-0F095A86CF02}">
      <dsp:nvSpPr>
        <dsp:cNvPr id="0" name=""/>
        <dsp:cNvSpPr/>
      </dsp:nvSpPr>
      <dsp:spPr>
        <a:xfrm>
          <a:off x="7386669" y="5191181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C5C78-DED4-4DF4-BCB5-AE3FEDA6B215}">
      <dsp:nvSpPr>
        <dsp:cNvPr id="0" name=""/>
        <dsp:cNvSpPr/>
      </dsp:nvSpPr>
      <dsp:spPr>
        <a:xfrm>
          <a:off x="6410403" y="3381609"/>
          <a:ext cx="1161252" cy="715030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t="-1000" b="-1000"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C02BC-223E-4F62-B28A-91BF968A7D49}">
      <dsp:nvSpPr>
        <dsp:cNvPr id="0" name=""/>
        <dsp:cNvSpPr/>
      </dsp:nvSpPr>
      <dsp:spPr>
        <a:xfrm>
          <a:off x="7178560" y="391165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3A7308-2A5D-4487-98A5-FCFC6746D6EB}">
      <dsp:nvSpPr>
        <dsp:cNvPr id="0" name=""/>
        <dsp:cNvSpPr/>
      </dsp:nvSpPr>
      <dsp:spPr>
        <a:xfrm>
          <a:off x="7282614" y="3807598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116E3-6FCE-49A4-B173-F688083223F6}">
      <dsp:nvSpPr>
        <dsp:cNvPr id="0" name=""/>
        <dsp:cNvSpPr/>
      </dsp:nvSpPr>
      <dsp:spPr>
        <a:xfrm>
          <a:off x="7386669" y="370354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0221AC-4D57-4E43-8E7D-1602D54F08D6}">
      <dsp:nvSpPr>
        <dsp:cNvPr id="0" name=""/>
        <dsp:cNvSpPr/>
      </dsp:nvSpPr>
      <dsp:spPr>
        <a:xfrm>
          <a:off x="7178560" y="370354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786FCE-9408-4023-BAB2-E8E9E2231630}">
      <dsp:nvSpPr>
        <dsp:cNvPr id="0" name=""/>
        <dsp:cNvSpPr/>
      </dsp:nvSpPr>
      <dsp:spPr>
        <a:xfrm>
          <a:off x="7386669" y="3911653"/>
          <a:ext cx="92493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8B318-989A-4ED4-816A-0E92089DA71C}">
      <dsp:nvSpPr>
        <dsp:cNvPr id="0" name=""/>
        <dsp:cNvSpPr/>
      </dsp:nvSpPr>
      <dsp:spPr>
        <a:xfrm>
          <a:off x="8079213" y="5532250"/>
          <a:ext cx="92132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75D124-08C4-42BE-898C-8AE7791B1DCC}">
      <dsp:nvSpPr>
        <dsp:cNvPr id="0" name=""/>
        <dsp:cNvSpPr/>
      </dsp:nvSpPr>
      <dsp:spPr>
        <a:xfrm>
          <a:off x="8171346" y="5376168"/>
          <a:ext cx="89648" cy="40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171346" y="5376168"/>
        <a:ext cx="89648" cy="404657"/>
      </dsp:txXfrm>
    </dsp:sp>
    <dsp:sp modelId="{7A443B5B-1AD2-4C98-9DFD-F291F44B49B5}">
      <dsp:nvSpPr>
        <dsp:cNvPr id="0" name=""/>
        <dsp:cNvSpPr/>
      </dsp:nvSpPr>
      <dsp:spPr>
        <a:xfrm>
          <a:off x="8260995" y="553225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D64726-7438-4276-9715-EA402D98BE5E}">
      <dsp:nvSpPr>
        <dsp:cNvPr id="0" name=""/>
        <dsp:cNvSpPr/>
      </dsp:nvSpPr>
      <dsp:spPr>
        <a:xfrm>
          <a:off x="8399301" y="553225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C812AE-D6CA-4C28-A8B5-12AFF4E7D9DF}">
      <dsp:nvSpPr>
        <dsp:cNvPr id="0" name=""/>
        <dsp:cNvSpPr/>
      </dsp:nvSpPr>
      <dsp:spPr>
        <a:xfrm>
          <a:off x="8491326" y="5376168"/>
          <a:ext cx="89648" cy="40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491326" y="5376168"/>
        <a:ext cx="89648" cy="404657"/>
      </dsp:txXfrm>
    </dsp:sp>
    <dsp:sp modelId="{CE077CD2-2739-48A6-BBB4-44BCF407E39D}">
      <dsp:nvSpPr>
        <dsp:cNvPr id="0" name=""/>
        <dsp:cNvSpPr/>
      </dsp:nvSpPr>
      <dsp:spPr>
        <a:xfrm>
          <a:off x="8580975" y="563630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48EFD-9553-42A8-99C8-92C82BA09DF6}">
      <dsp:nvSpPr>
        <dsp:cNvPr id="0" name=""/>
        <dsp:cNvSpPr/>
      </dsp:nvSpPr>
      <dsp:spPr>
        <a:xfrm>
          <a:off x="8684686" y="5532250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098CF-F8F2-4681-BF25-30707FF25C54}">
      <dsp:nvSpPr>
        <dsp:cNvPr id="0" name=""/>
        <dsp:cNvSpPr/>
      </dsp:nvSpPr>
      <dsp:spPr>
        <a:xfrm>
          <a:off x="8788397" y="542819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75CCF5-9621-4577-AFA0-B005AC9FA682}">
      <dsp:nvSpPr>
        <dsp:cNvPr id="0" name=""/>
        <dsp:cNvSpPr/>
      </dsp:nvSpPr>
      <dsp:spPr>
        <a:xfrm>
          <a:off x="8880405" y="5376168"/>
          <a:ext cx="89648" cy="40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8880405" y="5376168"/>
        <a:ext cx="89648" cy="404657"/>
      </dsp:txXfrm>
    </dsp:sp>
    <dsp:sp modelId="{12CFC769-89C1-4EEB-9A0C-FA1335A464E7}">
      <dsp:nvSpPr>
        <dsp:cNvPr id="0" name=""/>
        <dsp:cNvSpPr/>
      </dsp:nvSpPr>
      <dsp:spPr>
        <a:xfrm>
          <a:off x="8970054" y="546288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34FCB-1FBD-45DB-8DBD-2A40124894F1}">
      <dsp:nvSpPr>
        <dsp:cNvPr id="0" name=""/>
        <dsp:cNvSpPr/>
      </dsp:nvSpPr>
      <dsp:spPr>
        <a:xfrm>
          <a:off x="9108361" y="546288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4C7FEE-8B66-431D-ACD7-A1C6532CAA27}">
      <dsp:nvSpPr>
        <dsp:cNvPr id="0" name=""/>
        <dsp:cNvSpPr/>
      </dsp:nvSpPr>
      <dsp:spPr>
        <a:xfrm>
          <a:off x="8970054" y="560162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2FF4C-76E6-4BB2-8F96-5BDCF3FC692F}">
      <dsp:nvSpPr>
        <dsp:cNvPr id="0" name=""/>
        <dsp:cNvSpPr/>
      </dsp:nvSpPr>
      <dsp:spPr>
        <a:xfrm>
          <a:off x="9108361" y="5601620"/>
          <a:ext cx="92024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34255-E8B1-4BEA-A566-4860D13FE897}">
      <dsp:nvSpPr>
        <dsp:cNvPr id="0" name=""/>
        <dsp:cNvSpPr/>
      </dsp:nvSpPr>
      <dsp:spPr>
        <a:xfrm>
          <a:off x="9200385" y="5376168"/>
          <a:ext cx="89648" cy="40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200385" y="5376168"/>
        <a:ext cx="89648" cy="404657"/>
      </dsp:txXfrm>
    </dsp:sp>
    <dsp:sp modelId="{89E1A425-728D-416D-8161-976EA3FE5533}">
      <dsp:nvSpPr>
        <dsp:cNvPr id="0" name=""/>
        <dsp:cNvSpPr/>
      </dsp:nvSpPr>
      <dsp:spPr>
        <a:xfrm>
          <a:off x="9290034" y="563630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5B0DA6-07A3-4BFB-A7B6-BE67714D64C1}">
      <dsp:nvSpPr>
        <dsp:cNvPr id="0" name=""/>
        <dsp:cNvSpPr/>
      </dsp:nvSpPr>
      <dsp:spPr>
        <a:xfrm>
          <a:off x="9393746" y="5532250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CEEBA-3BC7-45BD-931F-81F753A2D65A}">
      <dsp:nvSpPr>
        <dsp:cNvPr id="0" name=""/>
        <dsp:cNvSpPr/>
      </dsp:nvSpPr>
      <dsp:spPr>
        <a:xfrm>
          <a:off x="9497457" y="542819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08C2CD-C370-4EDD-B1D9-B0E455034AE5}">
      <dsp:nvSpPr>
        <dsp:cNvPr id="0" name=""/>
        <dsp:cNvSpPr/>
      </dsp:nvSpPr>
      <dsp:spPr>
        <a:xfrm>
          <a:off x="9290034" y="542819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0E7EF-D87B-49DF-A55A-5C2449589FBC}">
      <dsp:nvSpPr>
        <dsp:cNvPr id="0" name=""/>
        <dsp:cNvSpPr/>
      </dsp:nvSpPr>
      <dsp:spPr>
        <a:xfrm>
          <a:off x="9497457" y="5636305"/>
          <a:ext cx="92007" cy="9249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F54D4F-41A2-45FD-B123-6CFD281C2ADA}">
      <dsp:nvSpPr>
        <dsp:cNvPr id="0" name=""/>
        <dsp:cNvSpPr/>
      </dsp:nvSpPr>
      <dsp:spPr>
        <a:xfrm>
          <a:off x="9589465" y="5376168"/>
          <a:ext cx="89648" cy="4046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2700" rIns="3556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9589465" y="5376168"/>
        <a:ext cx="89648" cy="404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piralPicture">
  <dgm:title val=""/>
  <dgm:desc val=""/>
  <dgm:catLst>
    <dgm:cat type="picture" pri="4000"/>
    <dgm:cat type="pictureconvert" pri="4000"/>
  </dgm:catLst>
  <dgm:samp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11" srcId="0" destId="1" srcOrd="0" destOrd="0"/>
        <dgm:cxn modelId="12" srcId="0" destId="2" srcOrd="0" destOrd="0"/>
        <dgm:cxn modelId="13" srcId="0" destId="3" srcOrd="0" destOrd="0"/>
        <dgm:cxn modelId="14" srcId="0" destId="4" srcOrd="0" destOrd="0"/>
        <dgm:cxn modelId="15" srcId="0" destId="5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5"/>
      <dgm:dir/>
    </dgm:varLst>
    <dgm:alg type="composite">
      <dgm:param type="ar" val="1.515"/>
    </dgm:alg>
    <dgm:shape xmlns:r="http://schemas.openxmlformats.org/officeDocument/2006/relationships" r:blip="">
      <dgm:adjLst/>
    </dgm:shape>
    <dgm:constrLst>
      <dgm:constr type="w" for="ch" forName="picts" refType="w"/>
      <dgm:constr type="h" for="ch" forName="picts" refType="h" fact="0.93"/>
      <dgm:constr type="b" for="ch" forName="txLine" refType="h"/>
      <dgm:constr type="w" for="ch" forName="txLine" refType="w"/>
      <dgm:constr type="h" for="ch" forName="txLine" refType="h" fact="0.07"/>
      <dgm:constr type="userD" for="des" refType="h" fact="0.016"/>
    </dgm:constrLst>
    <dgm:forEach name="Name1" axis="self" ptType="parTrans">
      <dgm:forEach name="Name2" axis="self" ptType="sibTrans" st="2">
        <dgm:forEach name="imageRepeat" axis="self">
          <dgm:layoutNode name="imageRepeatNode" styleLbl="alignNode1">
            <dgm:alg type="sp"/>
            <dgm:shape xmlns:r="http://schemas.openxmlformats.org/officeDocument/2006/relationships" type="rect" r:blip="" blipPhldr="1">
              <dgm:adjLst/>
            </dgm:shape>
            <dgm:presOf axis="self"/>
          </dgm:layoutNode>
        </dgm:forEach>
      </dgm:forEach>
    </dgm:forEach>
    <dgm:layoutNode name="picts">
      <dgm:alg type="composite"/>
      <dgm:shape xmlns:r="http://schemas.openxmlformats.org/officeDocument/2006/relationships" r:blip="">
        <dgm:adjLst/>
      </dgm:shape>
      <dgm:choose name="Name3">
        <dgm:if name="Name4" func="var" arg="dir" op="equ" val="norm">
          <dgm:constrLst>
            <dgm:constr type="userD"/>
            <dgm:constr type="w" for="ch" forName="space1" refType="h"/>
            <dgm:constr type="h" for="ch" forName="space1" refType="h"/>
            <dgm:constr type="r" for="ch" forName="space2" refType="w"/>
            <dgm:constr type="w" for="ch" forName="space2" refType="h" fact="0.608"/>
            <dgm:constr type="l" for="ch" forName="pictA1"/>
            <dgm:constr type="t" for="ch" forName="pictA1"/>
            <dgm:constr type="w" for="ch" forName="pictA1" refType="h"/>
            <dgm:constr type="h" for="ch" forName="pictA1" refType="h"/>
            <dgm:constr type="l" for="ch" forName="pictB1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r" for="ch" forName="pictA2" refType="w"/>
            <dgm:constr type="t" for="ch" forName="pictA2"/>
            <dgm:constr type="w" for="ch" forName="pictA2" refType="h" fact="0.608"/>
            <dgm:constr type="h" for="ch" forName="pictA2" refType="h" fact="0.608"/>
            <dgm:constr type="r" for="ch" forName="pictB2" refType="w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r" for="ch" forName="pictA3" refType="w"/>
            <dgm:constr type="b" for="ch" forName="pictA3" refType="h"/>
            <dgm:constr type="w" for="ch" forName="pictA3" refType="h" fact="0.371"/>
            <dgm:constr type="h" for="ch" forName="pictA3" refType="h" fact="0.371"/>
            <dgm:constr type="r" for="ch" forName="pictB3" refType="w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l" for="ch" forName="pictA4" refType="l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l" for="ch" forName="pictB4" refType="l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l" for="ch" forName="pictA5" refType="l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l" for="ch" forName="pictB5" refType="l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if>
        <dgm:else name="Name5">
          <dgm:constrLst>
            <dgm:constr type="userD"/>
            <dgm:constr type="w" for="ch" forName="space1" refType="h"/>
            <dgm:constr type="h" for="ch" forName="space1" refType="h"/>
            <dgm:constr type="l" for="ch" forName="space2"/>
            <dgm:constr type="w" for="ch" forName="space2" refType="h" fact="0.608"/>
            <dgm:constr type="r" for="ch" forName="pictA1" refType="w"/>
            <dgm:constr type="t" for="ch" forName="pictA1"/>
            <dgm:constr type="w" for="ch" forName="pictA1" refType="h"/>
            <dgm:constr type="h" for="ch" forName="pictA1" refType="h"/>
            <dgm:constr type="r" for="ch" forName="pictB1" refType="w"/>
            <dgm:constr type="t" for="ch" forName="pictB1"/>
            <dgm:constr type="w" for="ch" forName="pictB1" refType="h"/>
            <dgm:constr type="h" for="ch" forName="pictB1" refType="h"/>
            <dgm:constr type="r" for="ch" forName="oneDotPict" refType="r" refFor="ch" refForName="pictA1"/>
            <dgm:constr type="b" for="ch" forName="oneDotPict" refType="b" refFor="ch" refForName="pictA1"/>
            <dgm:constr type="rOff" for="ch" forName="oneDotPict" refType="userD" fact="-1"/>
            <dgm:constr type="bOff" for="ch" forName="oneDotPict" refType="userD" fact="-1"/>
            <dgm:constr type="w" for="ch" forName="oneDotPict" refType="userD"/>
            <dgm:constr type="h" for="ch" forName="oneDotPict" refType="userD"/>
            <dgm:constr type="l" for="ch" forName="pictA2"/>
            <dgm:constr type="t" for="ch" forName="pictA2"/>
            <dgm:constr type="w" for="ch" forName="pictA2" refType="h" fact="0.608"/>
            <dgm:constr type="h" for="ch" forName="pictA2" refType="h" fact="0.608"/>
            <dgm:constr type="l" for="ch" forName="pictB2"/>
            <dgm:constr type="t" for="ch" forName="pictB2"/>
            <dgm:constr type="w" for="ch" forName="pictB2" refType="h" fact="0.608"/>
            <dgm:constr type="h" for="ch" forName="pictB2" refType="h" fact="0.608"/>
            <dgm:constr type="r" for="ch" forName="twoDotsPict" refType="r" refFor="ch" refForName="pictA2"/>
            <dgm:constr type="b" for="ch" forName="twoDotsPict" refType="b" refFor="ch" refForName="pictA2"/>
            <dgm:constr type="rOff" for="ch" forName="twoDotsPict" refType="userD" fact="-1"/>
            <dgm:constr type="bOff" for="ch" forName="twoDotsPict" refType="userD" fact="-1"/>
            <dgm:constr type="w" for="ch" forName="twoDotsPict" refType="userD" fact="2.5"/>
            <dgm:constr type="h" for="ch" forName="twoDotsPict" refType="userD"/>
            <dgm:constr type="l" for="ch" forName="pictA3"/>
            <dgm:constr type="b" for="ch" forName="pictA3" refType="h"/>
            <dgm:constr type="w" for="ch" forName="pictA3" refType="h" fact="0.371"/>
            <dgm:constr type="h" for="ch" forName="pictA3" refType="h" fact="0.371"/>
            <dgm:constr type="l" for="ch" forName="pictB3"/>
            <dgm:constr type="b" for="ch" forName="pictB3" refType="h"/>
            <dgm:constr type="w" for="ch" forName="pictB3" refType="h" fact="0.371"/>
            <dgm:constr type="h" for="ch" forName="pictB3" refType="h" fact="0.371"/>
            <dgm:constr type="r" for="ch" forName="threeDotsPict" refType="r" refFor="ch" refForName="pictA3"/>
            <dgm:constr type="b" for="ch" forName="threeDotsPict" refType="b" refFor="ch" refForName="pictA3"/>
            <dgm:constr type="rOff" for="ch" forName="threeDotsPict" refType="userD" fact="-1"/>
            <dgm:constr type="bOff" for="ch" forName="threeDotsPict" refType="userD" fact="-1"/>
            <dgm:constr type="w" for="ch" forName="threeDotsPict" refType="userD" fact="3.25"/>
            <dgm:constr type="h" for="ch" forName="threeDotsPict" refType="userD" fact="3.25"/>
            <dgm:constr type="r" for="ch" forName="pictA4" refType="r" refFor="ch" refForName="space2"/>
            <dgm:constr type="b" for="ch" forName="pictA4" refType="h"/>
            <dgm:constr type="w" for="ch" forName="pictA4" refType="h" fact="0.216"/>
            <dgm:constr type="h" for="ch" forName="pictA4" refType="h" fact="0.216"/>
            <dgm:constr type="r" for="ch" forName="pictB4" refType="r" refFor="ch" refForName="space2"/>
            <dgm:constr type="b" for="ch" forName="pictB4" refType="h"/>
            <dgm:constr type="w" for="ch" forName="pictB4" refType="h" fact="0.216"/>
            <dgm:constr type="h" for="ch" forName="pictB4" refType="h" fact="0.216"/>
            <dgm:constr type="r" for="ch" forName="fourDotsPict" refType="r" refFor="ch" refForName="pictA4"/>
            <dgm:constr type="b" for="ch" forName="fourDotsPict" refType="b" refFor="ch" refForName="pictA4"/>
            <dgm:constr type="rOff" for="ch" forName="fourDotsPict" refType="userD" fact="-1"/>
            <dgm:constr type="bOff" for="ch" forName="fourDotsPict" refType="userD" fact="-1"/>
            <dgm:constr type="w" for="ch" forName="fourDotsPict" refType="userD" fact="2.5"/>
            <dgm:constr type="h" for="ch" forName="fourDotsPict" refType="userD" fact="2.5"/>
            <dgm:constr type="r" for="ch" forName="pictA5" refType="r" refFor="ch" refForName="space2"/>
            <dgm:constr type="t" for="ch" forName="pictA5" refType="h" fact="0.629"/>
            <dgm:constr type="w" for="ch" forName="pictA5" refType="h" fact="0.216"/>
            <dgm:constr type="h" for="ch" forName="pictA5" refType="h" fact="0.133"/>
            <dgm:constr type="r" for="ch" forName="pictB5" refType="r" refFor="ch" refForName="space2"/>
            <dgm:constr type="t" for="ch" forName="pictB5" refType="h" fact="0.629"/>
            <dgm:constr type="w" for="ch" forName="pictB5" refType="h" fact="0.216"/>
            <dgm:constr type="h" for="ch" forName="pictB5" refType="h" fact="0.133"/>
            <dgm:constr type="r" for="ch" forName="fiveDotsPict" refType="r" refFor="ch" refForName="pictA5"/>
            <dgm:constr type="b" for="ch" forName="fiveDotsPict" refType="b" refFor="ch" refForName="pictA5"/>
            <dgm:constr type="rOff" for="ch" forName="fiveDotsPict" refType="userD" fact="-1"/>
            <dgm:constr type="bOff" for="ch" forName="fiveDotsPict" refType="userD" fact="-1"/>
            <dgm:constr type="w" for="ch" forName="fiveDotsPict" refType="userD" fact="3.25"/>
            <dgm:constr type="h" for="ch" forName="fiveDotsPict" refType="userD" fact="3.25"/>
          </dgm:constrLst>
        </dgm:else>
      </dgm:choose>
      <dgm:layoutNode name="space1">
        <dgm:alg type="sp"/>
        <dgm:shape xmlns:r="http://schemas.openxmlformats.org/officeDocument/2006/relationships" r:blip="">
          <dgm:adjLst/>
        </dgm:shape>
      </dgm:layoutNode>
      <dgm:layoutNode name="space2">
        <dgm:alg type="sp"/>
        <dgm:shape xmlns:r="http://schemas.openxmlformats.org/officeDocument/2006/relationships" r:blip="">
          <dgm:adjLst/>
        </dgm:shape>
      </dgm:layoutNode>
      <dgm:choose name="Name6">
        <dgm:if name="Name7" axis="ch" ptType="node" func="cnt" op="gte" val="1">
          <dgm:forEach name="Name8" axis="ch" ptType="sibTrans" hideLastTrans="0" cnt="1">
            <dgm:layoutNode name="pictA1">
              <dgm:alg type="sp"/>
              <dgm:shape xmlns:r="http://schemas.openxmlformats.org/officeDocument/2006/relationships" r:blip="">
                <dgm:adjLst/>
              </dgm:shape>
              <dgm:presOf/>
              <dgm:forEach name="Name9" ref="imageRepeat"/>
            </dgm:layoutNode>
            <dgm:layoutNode name="oneDot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11" refType="userD"/>
                <dgm:constr type="h" for="ch" forName="dotPict_11" refType="userD"/>
              </dgm:constrLst>
              <dgm:layoutNode name="dotPict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0">
          <dgm:layoutNode name="pictB1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1">
        <dgm:if name="Name12" axis="ch" ptType="node" func="cnt" op="gte" val="2">
          <dgm:forEach name="Name13" axis="ch" ptType="sibTrans" hideLastTrans="0" st="2" cnt="1">
            <dgm:layoutNode name="pictA2">
              <dgm:alg type="sp"/>
              <dgm:shape xmlns:r="http://schemas.openxmlformats.org/officeDocument/2006/relationships" r:blip="">
                <dgm:adjLst/>
              </dgm:shape>
              <dgm:presOf/>
              <dgm:forEach name="Name14" ref="imageRepeat"/>
            </dgm:layoutNode>
            <dgm:layoutNode name="two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21" refType="userD"/>
                <dgm:constr type="h" for="ch" forName="dotPict_21" refType="userD"/>
                <dgm:constr type="l" for="ch" forName="dotPict_22" refType="userD" fact="1.5"/>
                <dgm:constr type="w" for="ch" forName="dotPict_22" refType="userD"/>
                <dgm:constr type="h" for="ch" forName="dotPict_22" refType="userD"/>
              </dgm:constrLst>
              <dgm:layoutNode name="dotPict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15">
          <dgm:layoutNode name="pictB2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16">
        <dgm:if name="Name17" axis="ch" ptType="node" func="cnt" op="gte" val="3">
          <dgm:forEach name="Name18" axis="ch" ptType="sibTrans" hideLastTrans="0" st="3" cnt="1">
            <dgm:layoutNode name="pictA3">
              <dgm:alg type="sp"/>
              <dgm:shape xmlns:r="http://schemas.openxmlformats.org/officeDocument/2006/relationships" r:blip="">
                <dgm:adjLst/>
              </dgm:shape>
              <dgm:presOf/>
              <dgm:forEach name="Name19" ref="imageRepeat"/>
            </dgm:layoutNode>
            <dgm:layoutNode name="thre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31"/>
                <dgm:constr type="t" for="ch" forName="dotPict_31" refType="userD" fact="2.25"/>
                <dgm:constr type="w" for="ch" forName="dotPict_31" refType="userD"/>
                <dgm:constr type="h" for="ch" forName="dotPict_31" refType="userD"/>
                <dgm:constr type="l" for="ch" forName="dotPict_32" refType="userD" fact="1.125"/>
                <dgm:constr type="t" for="ch" forName="dotPict_32" refType="userD" fact="1.125"/>
                <dgm:constr type="w" for="ch" forName="dotPict_32" refType="userD"/>
                <dgm:constr type="h" for="ch" forName="dotPict_32" refType="userD"/>
                <dgm:constr type="l" for="ch" forName="dotPict_33" refType="userD" fact="2.25"/>
                <dgm:constr type="t" for="ch" forName="dotPict_33"/>
                <dgm:constr type="w" for="ch" forName="dotPict_33" refType="userD"/>
                <dgm:constr type="h" for="ch" forName="dotPict_33" refType="userD"/>
              </dgm:constrLst>
              <dgm:layoutNode name="dotPict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0">
          <dgm:layoutNode name="pictB3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1">
        <dgm:if name="Name22" axis="ch" ptType="node" func="cnt" op="gte" val="4">
          <dgm:forEach name="Name23" axis="ch" ptType="sibTrans" hideLastTrans="0" st="4" cnt="1">
            <dgm:layoutNode name="pictA4">
              <dgm:alg type="sp"/>
              <dgm:shape xmlns:r="http://schemas.openxmlformats.org/officeDocument/2006/relationships" r:blip="">
                <dgm:adjLst/>
              </dgm:shape>
              <dgm:presOf/>
              <dgm:forEach name="Name24" ref="imageRepeat"/>
            </dgm:layoutNode>
            <dgm:layoutNode name="four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Pict_41" refType="userD"/>
                <dgm:constr type="h" for="ch" forName="dotPict_41" refType="userD"/>
                <dgm:constr type="l" for="ch" forName="dotPict_42" refType="userD" fact="1.5"/>
                <dgm:constr type="w" for="ch" forName="dotPict_42" refType="userD"/>
                <dgm:constr type="h" for="ch" forName="dotPict_42" refType="userD"/>
                <dgm:constr type="t" for="ch" forName="dotPict_43" refType="userD" fact="1.5"/>
                <dgm:constr type="w" for="ch" forName="dotPict_43" refType="userD"/>
                <dgm:constr type="h" for="ch" forName="dotPict_43" refType="userD"/>
                <dgm:constr type="l" for="ch" forName="dotPict_44" refType="userD" fact="1.5"/>
                <dgm:constr type="t" for="ch" forName="dotPict_44" refType="userD" fact="1.5"/>
                <dgm:constr type="w" for="ch" forName="dotPict_44" refType="userD"/>
                <dgm:constr type="h" for="ch" forName="dotPict_44" refType="userD"/>
              </dgm:constrLst>
              <dgm:layoutNode name="dotPict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25">
          <dgm:layoutNode name="pictB4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  <dgm:choose name="Name26">
        <dgm:if name="Name27" axis="ch" ptType="node" func="cnt" op="gte" val="5">
          <dgm:forEach name="Name28" axis="ch" ptType="sibTrans" hideLastTrans="0" st="5" cnt="1">
            <dgm:layoutNode name="pictA5">
              <dgm:alg type="sp"/>
              <dgm:shape xmlns:r="http://schemas.openxmlformats.org/officeDocument/2006/relationships" r:blip="">
                <dgm:adjLst/>
              </dgm:shape>
              <dgm:presOf/>
              <dgm:forEach name="Name29" ref="imageRepeat"/>
            </dgm:layoutNode>
            <dgm:layoutNode name="fiveDotsPict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Pict_51"/>
                <dgm:constr type="t" for="ch" forName="dotPict_51" refType="userD" fact="2.25"/>
                <dgm:constr type="w" for="ch" forName="dotPict_51" refType="userD"/>
                <dgm:constr type="h" for="ch" forName="dotPict_51" refType="userD"/>
                <dgm:constr type="l" for="ch" forName="dotPict_52" refType="userD" fact="1.125"/>
                <dgm:constr type="t" for="ch" forName="dotPict_52" refType="userD" fact="1.125"/>
                <dgm:constr type="w" for="ch" forName="dotPict_52" refType="userD"/>
                <dgm:constr type="h" for="ch" forName="dotPict_52" refType="userD"/>
                <dgm:constr type="l" for="ch" forName="dotPict_53" refType="userD" fact="2.25"/>
                <dgm:constr type="t" for="ch" forName="dotPict_53"/>
                <dgm:constr type="w" for="ch" forName="dotPict_53" refType="userD"/>
                <dgm:constr type="h" for="ch" forName="dotPict_53" refType="userD"/>
                <dgm:constr type="l" for="ch" forName="dotPict_54"/>
                <dgm:constr type="t" for="ch" forName="dotPict_54"/>
                <dgm:constr type="w" for="ch" forName="dotPict_54" refType="userD"/>
                <dgm:constr type="h" for="ch" forName="dotPict_54" refType="userD"/>
                <dgm:constr type="l" for="ch" forName="dotPict_55" refType="userD" fact="2.25"/>
                <dgm:constr type="t" for="ch" forName="dotPict_55" refType="userD" fact="2.25"/>
                <dgm:constr type="w" for="ch" forName="dotPict_55" refType="userD"/>
                <dgm:constr type="h" for="ch" forName="dotPict_55" refType="userD"/>
              </dgm:constrLst>
              <dgm:layoutNode name="dotPict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Pict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</dgm:forEach>
        </dgm:if>
        <dgm:else name="Name30">
          <dgm:layoutNode name="pictB5" styleLbl="alignNode1">
            <dgm:alg type="sp"/>
            <dgm:shape xmlns:r="http://schemas.openxmlformats.org/officeDocument/2006/relationships" type="rect" r:blip="">
              <dgm:adjLst/>
            </dgm:shape>
            <dgm:presOf/>
          </dgm:layoutNode>
        </dgm:else>
      </dgm:choose>
    </dgm:layoutNode>
    <dgm:layoutNode name="txLine">
      <dgm:choose name="Name31">
        <dgm:if name="Name32" func="var" arg="dir" op="equ" val="norm">
          <dgm:alg type="lin">
            <dgm:param type="horzAlign" val="r"/>
          </dgm:alg>
        </dgm:if>
        <dgm:else name="Name33">
          <dgm:alg type="lin">
            <dgm:param type="horzAlign" val="l"/>
            <dgm:param type="linDir" val="fromR"/>
          </dgm:alg>
        </dgm:else>
      </dgm:choose>
      <dgm:constrLst>
        <dgm:constr type="primFontSz" for="ch" ptType="node" op="equ" val="65"/>
        <dgm:constr type="w" for="ch" ptType="node" refType="primFontSz" refFor="ch" refPtType="node" fact="0.5"/>
        <dgm:constr type="h" for="ch" ptType="node" refType="h"/>
      </dgm:constrLst>
      <dgm:ruleLst>
        <dgm:rule type="primFontSz" for="ch" ptType="node" val="5" fact="NaN" max="NaN"/>
      </dgm:ruleLst>
      <dgm:forEach name="Name34" axis="ch" ptType="node">
        <dgm:choose name="Name35">
          <dgm:if name="Name36" axis="self" ptType="node" func="pos" op="equ" val="1">
            <dgm:layoutNode name="oneDot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11" refType="userD"/>
                <dgm:constr type="h" for="ch" forName="dotTx_11" refType="userD"/>
              </dgm:constrLst>
              <dgm:layoutNode name="dotTx_1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7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38" axis="self" ptType="node" func="pos" op="equ" val="2">
            <dgm:layoutNode name="two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21" refType="userD"/>
                <dgm:constr type="h" for="ch" forName="dotTx_21" refType="userD"/>
                <dgm:constr type="l" for="ch" forName="dotTx_22" refType="userD" fact="1.5"/>
                <dgm:constr type="w" for="ch" forName="dotTx_22" refType="userD"/>
                <dgm:constr type="h" for="ch" forName="dotTx_22" refType="userD"/>
              </dgm:constrLst>
              <dgm:layoutNode name="dotTx_2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2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39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0" axis="self" ptType="node" func="pos" op="equ" val="3">
            <dgm:layoutNode name="thre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31"/>
                <dgm:constr type="t" for="ch" forName="dotTx_31" refType="userD" fact="2.25"/>
                <dgm:constr type="w" for="ch" forName="dotTx_31" refType="userD"/>
                <dgm:constr type="h" for="ch" forName="dotTx_31" refType="userD"/>
                <dgm:constr type="l" for="ch" forName="dotTx_32" refType="userD" fact="1.125"/>
                <dgm:constr type="t" for="ch" forName="dotTx_32" refType="userD" fact="1.125"/>
                <dgm:constr type="w" for="ch" forName="dotTx_32" refType="userD"/>
                <dgm:constr type="h" for="ch" forName="dotTx_32" refType="userD"/>
                <dgm:constr type="l" for="ch" forName="dotTx_33" refType="userD" fact="2.25"/>
                <dgm:constr type="t" for="ch" forName="dotTx_33"/>
                <dgm:constr type="w" for="ch" forName="dotTx_33" refType="userD"/>
                <dgm:constr type="h" for="ch" forName="dotTx_33" refType="userD"/>
              </dgm:constrLst>
              <dgm:layoutNode name="dotTx_3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3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1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2" axis="self" ptType="node" func="pos" op="equ" val="4">
            <dgm:layoutNode name="four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w" for="ch" forName="dotTx_41" refType="userD"/>
                <dgm:constr type="h" for="ch" forName="dotTx_41" refType="userD"/>
                <dgm:constr type="l" for="ch" forName="dotTx_42" refType="userD" fact="1.5"/>
                <dgm:constr type="w" for="ch" forName="dotTx_42" refType="userD"/>
                <dgm:constr type="h" for="ch" forName="dotTx_42" refType="userD"/>
                <dgm:constr type="t" for="ch" forName="dotTx_43" refType="userD" fact="1.5"/>
                <dgm:constr type="w" for="ch" forName="dotTx_43" refType="userD"/>
                <dgm:constr type="h" for="ch" forName="dotTx_43" refType="userD"/>
                <dgm:constr type="l" for="ch" forName="dotTx_44" refType="userD" fact="1.5"/>
                <dgm:constr type="t" for="ch" forName="dotTx_44" refType="userD" fact="1.5"/>
                <dgm:constr type="w" for="ch" forName="dotTx_44" refType="userD"/>
                <dgm:constr type="h" for="ch" forName="dotTx_44" refType="userD"/>
              </dgm:constrLst>
              <dgm:layoutNode name="dotTx_4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4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3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if name="Name44" axis="self" ptType="node" func="pos" op="equ" val="5">
            <dgm:layoutNode name="fiveDotsTx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D"/>
                <dgm:constr type="l" for="ch" forName="dotTx_51"/>
                <dgm:constr type="t" for="ch" forName="dotTx_51" refType="userD" fact="2.25"/>
                <dgm:constr type="w" for="ch" forName="dotTx_51" refType="userD"/>
                <dgm:constr type="h" for="ch" forName="dotTx_51" refType="userD"/>
                <dgm:constr type="l" for="ch" forName="dotTx_52" refType="userD" fact="1.125"/>
                <dgm:constr type="t" for="ch" forName="dotTx_52" refType="userD" fact="1.125"/>
                <dgm:constr type="w" for="ch" forName="dotTx_52" refType="userD"/>
                <dgm:constr type="h" for="ch" forName="dotTx_52" refType="userD"/>
                <dgm:constr type="l" for="ch" forName="dotTx_53" refType="userD" fact="2.25"/>
                <dgm:constr type="t" for="ch" forName="dotTx_53"/>
                <dgm:constr type="w" for="ch" forName="dotTx_53" refType="userD"/>
                <dgm:constr type="h" for="ch" forName="dotTx_53" refType="userD"/>
                <dgm:constr type="l" for="ch" forName="dotTx_54"/>
                <dgm:constr type="t" for="ch" forName="dotTx_54"/>
                <dgm:constr type="w" for="ch" forName="dotTx_54" refType="userD"/>
                <dgm:constr type="h" for="ch" forName="dotTx_54" refType="userD"/>
                <dgm:constr type="l" for="ch" forName="dotTx_55" refType="userD" fact="2.25"/>
                <dgm:constr type="t" for="ch" forName="dotTx_55" refType="userD" fact="2.25"/>
                <dgm:constr type="w" for="ch" forName="dotTx_55" refType="userD"/>
                <dgm:constr type="h" for="ch" forName="dotTx_55" refType="userD"/>
              </dgm:constrLst>
              <dgm:layoutNode name="dotTx_51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2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3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4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  <dgm:layoutNode name="dotTx_55" styleLbl="solidFgAcc1">
                <dgm:alg type="sp"/>
                <dgm:shape xmlns:r="http://schemas.openxmlformats.org/officeDocument/2006/relationships" type="ellipse" r:blip="">
                  <dgm:adjLst/>
                </dgm:shape>
                <dgm:presOf/>
              </dgm:layoutNode>
            </dgm:layoutNode>
            <dgm:layoutNode name="Name45" styleLbl="revTx">
              <dgm:varLst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desOrSelf" ptType="node"/>
              <dgm:constrLst>
                <dgm:constr type="tMarg" refType="primFontSz" fact="0.2"/>
                <dgm:constr type="bMarg"/>
              </dgm:constrLst>
              <dgm:ruleLst>
                <dgm:rule type="w" val="INF" fact="NaN" max="NaN"/>
              </dgm:ruleLst>
            </dgm:layoutNode>
          </dgm:if>
          <dgm:else name="Name46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4"/>
    </mc:Choice>
    <mc:Fallback>
      <p:transition spd="slow" advTm="664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5"/>
    </mc:Choice>
    <mc:Fallback>
      <p:transition spd="slow" advTm="302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29023F2-5FBD-4233-AC8B-6C276D88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411" y="1397239"/>
            <a:ext cx="7367177" cy="52225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691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8"/>
    </mc:Choice>
    <mc:Fallback>
      <p:transition spd="slow" advTm="14388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7A59BB-9017-4A23-921A-DFDF1BEA0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53" y="1438180"/>
            <a:ext cx="8904694" cy="50088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080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8"/>
    </mc:Choice>
    <mc:Fallback>
      <p:transition spd="slow" advTm="14388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graphicFrame>
        <p:nvGraphicFramePr>
          <p:cNvPr id="21" name="图示 20">
            <a:extLst>
              <a:ext uri="{FF2B5EF4-FFF2-40B4-BE49-F238E27FC236}">
                <a16:creationId xmlns:a16="http://schemas.microsoft.com/office/drawing/2014/main" id="{B8E0230D-D8B9-4B83-B3DF-4DA1A2A481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7458759"/>
              </p:ext>
            </p:extLst>
          </p:nvPr>
        </p:nvGraphicFramePr>
        <p:xfrm>
          <a:off x="-151782" y="1426860"/>
          <a:ext cx="10600277" cy="5780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8276" y="2046357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56"/>
    </mc:Choice>
    <mc:Fallback>
      <p:transition spd="slow" advTm="1355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37"/>
    </mc:Choice>
    <mc:Fallback>
      <p:transition spd="slow" advTm="38137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284507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31101" y="1592073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051447"/>
            <a:ext cx="7442200" cy="1460500"/>
          </a:xfrm>
          <a:prstGeom prst="rect">
            <a:avLst/>
          </a:prstGeom>
        </p:spPr>
      </p:pic>
      <p:pic>
        <p:nvPicPr>
          <p:cNvPr id="3074" name="Picture 2" descr="查看源图像">
            <a:extLst>
              <a:ext uri="{FF2B5EF4-FFF2-40B4-BE49-F238E27FC236}">
                <a16:creationId xmlns:a16="http://schemas.microsoft.com/office/drawing/2014/main" id="{5F606D53-BA4C-4358-996E-A72E32B20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06" y="4580387"/>
            <a:ext cx="7077075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24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28"/>
    </mc:Choice>
    <mc:Fallback>
      <p:transition spd="slow" advTm="59828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56</Words>
  <Application>Microsoft Office PowerPoint</Application>
  <PresentationFormat>宽屏</PresentationFormat>
  <Paragraphs>18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致远</cp:lastModifiedBy>
  <cp:revision>21</cp:revision>
  <dcterms:created xsi:type="dcterms:W3CDTF">2020-05-27T14:00:08Z</dcterms:created>
  <dcterms:modified xsi:type="dcterms:W3CDTF">2020-06-11T07:27:17Z</dcterms:modified>
</cp:coreProperties>
</file>